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85" r:id="rId5"/>
    <p:sldId id="262" r:id="rId6"/>
    <p:sldId id="263" r:id="rId7"/>
    <p:sldId id="286" r:id="rId8"/>
    <p:sldId id="264" r:id="rId9"/>
    <p:sldId id="283" r:id="rId10"/>
    <p:sldId id="287" r:id="rId11"/>
    <p:sldId id="284" r:id="rId12"/>
    <p:sldId id="288" r:id="rId13"/>
    <p:sldId id="289" r:id="rId14"/>
    <p:sldId id="259" r:id="rId15"/>
    <p:sldId id="268" r:id="rId16"/>
    <p:sldId id="269" r:id="rId17"/>
    <p:sldId id="279" r:id="rId18"/>
    <p:sldId id="280" r:id="rId19"/>
    <p:sldId id="290" r:id="rId20"/>
    <p:sldId id="281" r:id="rId21"/>
    <p:sldId id="282" r:id="rId22"/>
    <p:sldId id="270" r:id="rId23"/>
    <p:sldId id="260" r:id="rId24"/>
    <p:sldId id="291" r:id="rId25"/>
    <p:sldId id="272" r:id="rId26"/>
    <p:sldId id="273" r:id="rId27"/>
    <p:sldId id="275" r:id="rId28"/>
    <p:sldId id="274" r:id="rId29"/>
    <p:sldId id="293" r:id="rId30"/>
    <p:sldId id="292" r:id="rId31"/>
    <p:sldId id="276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720" y="-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5AD9B5-4529-4AB0-B4FD-7FE8969EC2D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B0EA12-D490-400B-A486-C75E4B30CDF5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45BB87B8-1219-4475-84B1-BA68983E1F9E}" type="parTrans" cxnId="{CDC3FB9C-DE2A-45CA-9420-74AA0F8CD9A3}">
      <dgm:prSet/>
      <dgm:spPr/>
      <dgm:t>
        <a:bodyPr/>
        <a:lstStyle/>
        <a:p>
          <a:endParaRPr lang="zh-CN" altLang="en-US"/>
        </a:p>
      </dgm:t>
    </dgm:pt>
    <dgm:pt modelId="{8BC753E4-AB29-4A38-BE8A-1803A4FF2774}" type="sibTrans" cxnId="{CDC3FB9C-DE2A-45CA-9420-74AA0F8CD9A3}">
      <dgm:prSet/>
      <dgm:spPr/>
      <dgm:t>
        <a:bodyPr/>
        <a:lstStyle/>
        <a:p>
          <a:endParaRPr lang="zh-CN" altLang="en-US"/>
        </a:p>
      </dgm:t>
    </dgm:pt>
    <dgm:pt modelId="{83E0BB35-D7E7-4526-A41B-520B06CB7B38}">
      <dgm:prSet phldrT="[文本]"/>
      <dgm:spPr/>
      <dgm:t>
        <a:bodyPr/>
        <a:lstStyle/>
        <a:p>
          <a:r>
            <a:rPr lang="zh-CN" altLang="en-US" dirty="0" smtClean="0"/>
            <a:t>北京市第一届网络安全技术大赛</a:t>
          </a:r>
          <a:endParaRPr lang="zh-CN" altLang="en-US" dirty="0"/>
        </a:p>
      </dgm:t>
    </dgm:pt>
    <dgm:pt modelId="{BFD67FCB-39B4-4C21-955A-10C911DCD572}" type="parTrans" cxnId="{93A83E0D-3795-48B9-8542-389FDD83F6A2}">
      <dgm:prSet/>
      <dgm:spPr/>
      <dgm:t>
        <a:bodyPr/>
        <a:lstStyle/>
        <a:p>
          <a:endParaRPr lang="zh-CN" altLang="en-US"/>
        </a:p>
      </dgm:t>
    </dgm:pt>
    <dgm:pt modelId="{56EFE8DD-E227-4B11-B397-DAC3C651BFC2}" type="sibTrans" cxnId="{93A83E0D-3795-48B9-8542-389FDD83F6A2}">
      <dgm:prSet/>
      <dgm:spPr/>
      <dgm:t>
        <a:bodyPr/>
        <a:lstStyle/>
        <a:p>
          <a:endParaRPr lang="zh-CN" altLang="en-US"/>
        </a:p>
      </dgm:t>
    </dgm:pt>
    <dgm:pt modelId="{6240DC2E-E307-4A5C-A689-01D97B027C26}">
      <dgm:prSet phldrT="[文本]"/>
      <dgm:spPr/>
      <dgm:t>
        <a:bodyPr/>
        <a:lstStyle/>
        <a:p>
          <a:endParaRPr lang="zh-CN" altLang="en-US" dirty="0"/>
        </a:p>
      </dgm:t>
    </dgm:pt>
    <dgm:pt modelId="{8FA25FC1-ECC2-47CD-9117-09A8C9015948}" type="parTrans" cxnId="{D7780A13-0A0C-4812-A22B-CC1F67DDC691}">
      <dgm:prSet/>
      <dgm:spPr/>
      <dgm:t>
        <a:bodyPr/>
        <a:lstStyle/>
        <a:p>
          <a:endParaRPr lang="zh-CN" altLang="en-US"/>
        </a:p>
      </dgm:t>
    </dgm:pt>
    <dgm:pt modelId="{CB0FDE67-DF8D-4B0C-AA1F-0C3764EC5F28}" type="sibTrans" cxnId="{D7780A13-0A0C-4812-A22B-CC1F67DDC691}">
      <dgm:prSet/>
      <dgm:spPr/>
      <dgm:t>
        <a:bodyPr/>
        <a:lstStyle/>
        <a:p>
          <a:endParaRPr lang="zh-CN" altLang="en-US"/>
        </a:p>
      </dgm:t>
    </dgm:pt>
    <dgm:pt modelId="{C975CBE8-25C4-4347-BA56-5BA0D42EDD73}">
      <dgm:prSet phldrT="[文本]"/>
      <dgm:spPr/>
      <dgm:t>
        <a:bodyPr/>
        <a:lstStyle/>
        <a:p>
          <a:r>
            <a:rPr lang="en-US" altLang="zh-CN" dirty="0" smtClean="0"/>
            <a:t>ISCC </a:t>
          </a:r>
          <a:r>
            <a:rPr lang="zh-CN" altLang="en-US" dirty="0" smtClean="0"/>
            <a:t>挑战赛</a:t>
          </a:r>
          <a:endParaRPr lang="zh-CN" altLang="en-US" dirty="0"/>
        </a:p>
      </dgm:t>
    </dgm:pt>
    <dgm:pt modelId="{96E8B947-03A6-41CB-9439-232BC041F033}" type="parTrans" cxnId="{511CBD26-72E4-413B-8DE7-AF19AA3642BF}">
      <dgm:prSet/>
      <dgm:spPr/>
      <dgm:t>
        <a:bodyPr/>
        <a:lstStyle/>
        <a:p>
          <a:endParaRPr lang="zh-CN" altLang="en-US"/>
        </a:p>
      </dgm:t>
    </dgm:pt>
    <dgm:pt modelId="{D99A2DB4-F850-471F-8A52-BF790E7195FE}" type="sibTrans" cxnId="{511CBD26-72E4-413B-8DE7-AF19AA3642BF}">
      <dgm:prSet/>
      <dgm:spPr/>
      <dgm:t>
        <a:bodyPr/>
        <a:lstStyle/>
        <a:p>
          <a:endParaRPr lang="zh-CN" altLang="en-US"/>
        </a:p>
      </dgm:t>
    </dgm:pt>
    <dgm:pt modelId="{A9980F9B-1823-42A1-BF81-264168B4240B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66494625-4056-4AAD-8065-E7B4000A138F}" type="parTrans" cxnId="{9D899D68-2C07-45C8-93A8-BAF7A7974AF5}">
      <dgm:prSet/>
      <dgm:spPr/>
      <dgm:t>
        <a:bodyPr/>
        <a:lstStyle/>
        <a:p>
          <a:endParaRPr lang="zh-CN" altLang="en-US"/>
        </a:p>
      </dgm:t>
    </dgm:pt>
    <dgm:pt modelId="{FFF90205-8B94-4C2C-AF03-63018C4786D8}" type="sibTrans" cxnId="{9D899D68-2C07-45C8-93A8-BAF7A7974AF5}">
      <dgm:prSet/>
      <dgm:spPr/>
      <dgm:t>
        <a:bodyPr/>
        <a:lstStyle/>
        <a:p>
          <a:endParaRPr lang="zh-CN" altLang="en-US"/>
        </a:p>
      </dgm:t>
    </dgm:pt>
    <dgm:pt modelId="{DFA55AEB-FA06-412D-86FD-57DD0FFDD25C}">
      <dgm:prSet phldrT="[文本]"/>
      <dgm:spPr/>
      <dgm:t>
        <a:bodyPr/>
        <a:lstStyle/>
        <a:p>
          <a:r>
            <a:rPr lang="en-US" altLang="zh-CN" dirty="0" smtClean="0"/>
            <a:t>XDCTF</a:t>
          </a:r>
          <a:r>
            <a:rPr lang="zh-CN" altLang="en-US" dirty="0" smtClean="0"/>
            <a:t>等入门级别</a:t>
          </a:r>
          <a:r>
            <a:rPr lang="en-US" altLang="zh-CN" dirty="0" smtClean="0"/>
            <a:t>CTF</a:t>
          </a:r>
          <a:endParaRPr lang="zh-CN" altLang="en-US" dirty="0"/>
        </a:p>
      </dgm:t>
    </dgm:pt>
    <dgm:pt modelId="{162DFEC5-172E-464A-9D21-E80DF068C0E6}" type="parTrans" cxnId="{FB20A39A-B34E-48C4-8519-5F58747EE5BD}">
      <dgm:prSet/>
      <dgm:spPr/>
      <dgm:t>
        <a:bodyPr/>
        <a:lstStyle/>
        <a:p>
          <a:endParaRPr lang="zh-CN" altLang="en-US"/>
        </a:p>
      </dgm:t>
    </dgm:pt>
    <dgm:pt modelId="{32E4A412-AA04-467F-9FA6-581640278736}" type="sibTrans" cxnId="{FB20A39A-B34E-48C4-8519-5F58747EE5BD}">
      <dgm:prSet/>
      <dgm:spPr/>
      <dgm:t>
        <a:bodyPr/>
        <a:lstStyle/>
        <a:p>
          <a:endParaRPr lang="zh-CN" altLang="en-US"/>
        </a:p>
      </dgm:t>
    </dgm:pt>
    <dgm:pt modelId="{F4CC1235-57FD-4C64-848F-BA019B494ED9}">
      <dgm:prSet phldrT="[文本]"/>
      <dgm:spPr/>
      <dgm:t>
        <a:bodyPr/>
        <a:lstStyle/>
        <a:p>
          <a:r>
            <a:rPr lang="en-US" altLang="zh-CN" dirty="0" smtClean="0"/>
            <a:t>XCTF</a:t>
          </a:r>
          <a:endParaRPr lang="zh-CN" altLang="en-US" dirty="0"/>
        </a:p>
      </dgm:t>
    </dgm:pt>
    <dgm:pt modelId="{FE4F933A-26A3-4E2D-8272-A973042AB6AD}" type="parTrans" cxnId="{59B2409C-16AF-4671-AFC9-DBB62E4CADA1}">
      <dgm:prSet/>
      <dgm:spPr/>
      <dgm:t>
        <a:bodyPr/>
        <a:lstStyle/>
        <a:p>
          <a:endParaRPr lang="zh-CN" altLang="en-US"/>
        </a:p>
      </dgm:t>
    </dgm:pt>
    <dgm:pt modelId="{F88E685E-A326-4CBF-BF3C-A8B49E3DBB2E}" type="sibTrans" cxnId="{59B2409C-16AF-4671-AFC9-DBB62E4CADA1}">
      <dgm:prSet/>
      <dgm:spPr/>
      <dgm:t>
        <a:bodyPr/>
        <a:lstStyle/>
        <a:p>
          <a:endParaRPr lang="zh-CN" altLang="en-US"/>
        </a:p>
      </dgm:t>
    </dgm:pt>
    <dgm:pt modelId="{D9A9CC5A-E54F-4829-9A8F-ADF81ADE756E}">
      <dgm:prSet phldrT="[文本]"/>
      <dgm:spPr/>
      <dgm:t>
        <a:bodyPr/>
        <a:lstStyle/>
        <a:p>
          <a:r>
            <a:rPr lang="zh-CN" altLang="en-US" dirty="0" smtClean="0"/>
            <a:t>第二届</a:t>
          </a:r>
          <a:r>
            <a:rPr lang="en-US" altLang="zh-CN" dirty="0" smtClean="0"/>
            <a:t>360</a:t>
          </a:r>
          <a:r>
            <a:rPr lang="zh-CN" altLang="en-US" dirty="0" smtClean="0"/>
            <a:t>杯全国大学生安全技术大赛</a:t>
          </a:r>
          <a:endParaRPr lang="zh-CN" altLang="en-US" dirty="0"/>
        </a:p>
      </dgm:t>
    </dgm:pt>
    <dgm:pt modelId="{648A4CB1-7688-4635-AAA5-CD9C75C23120}" type="parTrans" cxnId="{DD78A237-63C6-4534-87AB-1CCE0004CA64}">
      <dgm:prSet/>
      <dgm:spPr/>
      <dgm:t>
        <a:bodyPr/>
        <a:lstStyle/>
        <a:p>
          <a:endParaRPr lang="zh-CN" altLang="en-US"/>
        </a:p>
      </dgm:t>
    </dgm:pt>
    <dgm:pt modelId="{27130A6A-09C5-4113-8CA8-1726F190F598}" type="sibTrans" cxnId="{DD78A237-63C6-4534-87AB-1CCE0004CA64}">
      <dgm:prSet/>
      <dgm:spPr/>
      <dgm:t>
        <a:bodyPr/>
        <a:lstStyle/>
        <a:p>
          <a:endParaRPr lang="zh-CN" altLang="en-US"/>
        </a:p>
      </dgm:t>
    </dgm:pt>
    <dgm:pt modelId="{CDB43E2A-0FFD-48E6-A1C8-4C739D9E4F33}">
      <dgm:prSet phldrT="[文本]"/>
      <dgm:spPr/>
      <dgm:t>
        <a:bodyPr/>
        <a:lstStyle/>
        <a:p>
          <a:endParaRPr lang="zh-CN" altLang="en-US" dirty="0"/>
        </a:p>
      </dgm:t>
    </dgm:pt>
    <dgm:pt modelId="{CF8E63EB-ECDA-4A04-B96D-93ECEAD85CD8}" type="parTrans" cxnId="{BEC6FABB-9DDA-47B6-AA84-6D618B81F8D5}">
      <dgm:prSet/>
      <dgm:spPr/>
      <dgm:t>
        <a:bodyPr/>
        <a:lstStyle/>
        <a:p>
          <a:endParaRPr lang="zh-CN" altLang="en-US"/>
        </a:p>
      </dgm:t>
    </dgm:pt>
    <dgm:pt modelId="{1B7DC8ED-CDBF-4AF0-8E42-6371F6E0A107}" type="sibTrans" cxnId="{BEC6FABB-9DDA-47B6-AA84-6D618B81F8D5}">
      <dgm:prSet/>
      <dgm:spPr/>
      <dgm:t>
        <a:bodyPr/>
        <a:lstStyle/>
        <a:p>
          <a:endParaRPr lang="zh-CN" altLang="en-US"/>
        </a:p>
      </dgm:t>
    </dgm:pt>
    <dgm:pt modelId="{C72F5FDD-7564-427D-9194-F783D1CD3A68}">
      <dgm:prSet phldrT="[文本]"/>
      <dgm:spPr/>
      <dgm:t>
        <a:bodyPr/>
        <a:lstStyle/>
        <a:p>
          <a:r>
            <a:rPr lang="en-US" altLang="zh-CN" dirty="0" smtClean="0"/>
            <a:t>SSCTF</a:t>
          </a:r>
          <a:endParaRPr lang="zh-CN" altLang="en-US" dirty="0"/>
        </a:p>
      </dgm:t>
    </dgm:pt>
    <dgm:pt modelId="{1EC60FFE-67C9-4758-85AE-A0A8205A30E8}" type="parTrans" cxnId="{C2A9FAAB-7047-43C3-9897-37A48A896C14}">
      <dgm:prSet/>
      <dgm:spPr/>
      <dgm:t>
        <a:bodyPr/>
        <a:lstStyle/>
        <a:p>
          <a:endParaRPr lang="zh-CN" altLang="en-US"/>
        </a:p>
      </dgm:t>
    </dgm:pt>
    <dgm:pt modelId="{2FD55C86-AC74-441F-AE2E-4EE0D9A1BD4B}" type="sibTrans" cxnId="{C2A9FAAB-7047-43C3-9897-37A48A896C14}">
      <dgm:prSet/>
      <dgm:spPr/>
      <dgm:t>
        <a:bodyPr/>
        <a:lstStyle/>
        <a:p>
          <a:endParaRPr lang="zh-CN" altLang="en-US"/>
        </a:p>
      </dgm:t>
    </dgm:pt>
    <dgm:pt modelId="{8ED0CC39-9FB1-4D58-A601-D912F420257C}">
      <dgm:prSet phldrT="[文本]"/>
      <dgm:spPr/>
      <dgm:t>
        <a:bodyPr/>
        <a:lstStyle/>
        <a:p>
          <a:r>
            <a:rPr lang="zh-CN" altLang="en-US" dirty="0" smtClean="0"/>
            <a:t>某测试中心信息对抗赛</a:t>
          </a:r>
          <a:endParaRPr lang="zh-CN" altLang="en-US" dirty="0"/>
        </a:p>
      </dgm:t>
    </dgm:pt>
    <dgm:pt modelId="{9B090EB1-DC58-4EAE-8B88-DB699E942386}" type="parTrans" cxnId="{4D229852-E4FC-4230-82AB-37BA8B9C138C}">
      <dgm:prSet/>
      <dgm:spPr/>
      <dgm:t>
        <a:bodyPr/>
        <a:lstStyle/>
        <a:p>
          <a:endParaRPr lang="zh-CN" altLang="en-US"/>
        </a:p>
      </dgm:t>
    </dgm:pt>
    <dgm:pt modelId="{D40892FB-5D5F-4A1A-98EB-051A23AE48E3}" type="sibTrans" cxnId="{4D229852-E4FC-4230-82AB-37BA8B9C138C}">
      <dgm:prSet/>
      <dgm:spPr/>
      <dgm:t>
        <a:bodyPr/>
        <a:lstStyle/>
        <a:p>
          <a:endParaRPr lang="zh-CN" altLang="en-US"/>
        </a:p>
      </dgm:t>
    </dgm:pt>
    <dgm:pt modelId="{22CDDFC2-BC71-45BE-95EA-49AB3EF3DD21}">
      <dgm:prSet phldrT="[文本]"/>
      <dgm:spPr/>
      <dgm:t>
        <a:bodyPr/>
        <a:lstStyle/>
        <a:p>
          <a:endParaRPr lang="zh-CN" altLang="en-US" dirty="0"/>
        </a:p>
      </dgm:t>
    </dgm:pt>
    <dgm:pt modelId="{6F95E937-5D3C-44C5-A5A4-FBA26E1379C9}" type="parTrans" cxnId="{90FB89B5-8C6C-4881-8C46-8005D9FD21FE}">
      <dgm:prSet/>
      <dgm:spPr/>
      <dgm:t>
        <a:bodyPr/>
        <a:lstStyle/>
        <a:p>
          <a:endParaRPr lang="zh-CN" altLang="en-US"/>
        </a:p>
      </dgm:t>
    </dgm:pt>
    <dgm:pt modelId="{D33F520C-A112-4CE0-9AA4-C09C243ADD38}" type="sibTrans" cxnId="{90FB89B5-8C6C-4881-8C46-8005D9FD21FE}">
      <dgm:prSet/>
      <dgm:spPr/>
      <dgm:t>
        <a:bodyPr/>
        <a:lstStyle/>
        <a:p>
          <a:endParaRPr lang="zh-CN" altLang="en-US"/>
        </a:p>
      </dgm:t>
    </dgm:pt>
    <dgm:pt modelId="{B57D3EED-12FF-46AF-9647-0FA3509FF356}">
      <dgm:prSet phldrT="[文本]"/>
      <dgm:spPr/>
      <dgm:t>
        <a:bodyPr/>
        <a:lstStyle/>
        <a:p>
          <a:endParaRPr lang="zh-CN" altLang="en-US" dirty="0"/>
        </a:p>
      </dgm:t>
    </dgm:pt>
    <dgm:pt modelId="{EFC4B6B4-9924-4C62-9EF5-01DB438BE170}" type="parTrans" cxnId="{B89D844F-8A0D-474B-9543-BF34A6FD890F}">
      <dgm:prSet/>
      <dgm:spPr/>
      <dgm:t>
        <a:bodyPr/>
        <a:lstStyle/>
        <a:p>
          <a:endParaRPr lang="zh-CN" altLang="en-US"/>
        </a:p>
      </dgm:t>
    </dgm:pt>
    <dgm:pt modelId="{66AB0B4C-8F3F-4AE1-AF9B-DA421AF74305}" type="sibTrans" cxnId="{B89D844F-8A0D-474B-9543-BF34A6FD890F}">
      <dgm:prSet/>
      <dgm:spPr/>
      <dgm:t>
        <a:bodyPr/>
        <a:lstStyle/>
        <a:p>
          <a:endParaRPr lang="zh-CN" altLang="en-US"/>
        </a:p>
      </dgm:t>
    </dgm:pt>
    <dgm:pt modelId="{79D7A40A-A5B9-462B-AA9E-E3AF3AEDE30F}">
      <dgm:prSet phldrT="[文本]"/>
      <dgm:spPr/>
      <dgm:t>
        <a:bodyPr/>
        <a:lstStyle/>
        <a:p>
          <a:endParaRPr lang="zh-CN" altLang="en-US" dirty="0"/>
        </a:p>
      </dgm:t>
    </dgm:pt>
    <dgm:pt modelId="{EF3BE1A2-4CFA-4D13-A459-D1C46732ED13}" type="parTrans" cxnId="{866E8764-7AE8-4F01-82FC-9572985A61EC}">
      <dgm:prSet/>
      <dgm:spPr/>
      <dgm:t>
        <a:bodyPr/>
        <a:lstStyle/>
        <a:p>
          <a:endParaRPr lang="zh-CN" altLang="en-US"/>
        </a:p>
      </dgm:t>
    </dgm:pt>
    <dgm:pt modelId="{D4BFFB99-81B9-46D9-8B68-8F6A64B30E79}" type="sibTrans" cxnId="{866E8764-7AE8-4F01-82FC-9572985A61EC}">
      <dgm:prSet/>
      <dgm:spPr/>
      <dgm:t>
        <a:bodyPr/>
        <a:lstStyle/>
        <a:p>
          <a:endParaRPr lang="zh-CN" altLang="en-US"/>
        </a:p>
      </dgm:t>
    </dgm:pt>
    <dgm:pt modelId="{EC0B2243-A516-4208-9419-213F8AD51E87}" type="pres">
      <dgm:prSet presAssocID="{DB5AD9B5-4529-4AB0-B4FD-7FE8969EC2D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4EF890A-1EC4-461E-91C2-FADAD432C48A}" type="pres">
      <dgm:prSet presAssocID="{82B0EA12-D490-400B-A486-C75E4B30CDF5}" presName="composite" presStyleCnt="0"/>
      <dgm:spPr/>
    </dgm:pt>
    <dgm:pt modelId="{C53DDFCA-EA9A-44FF-B720-E49FBBD4ACF2}" type="pres">
      <dgm:prSet presAssocID="{82B0EA12-D490-400B-A486-C75E4B30CDF5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B57658-0A6A-41D3-A92A-EBCE58A7BA8B}" type="pres">
      <dgm:prSet presAssocID="{82B0EA12-D490-400B-A486-C75E4B30CDF5}" presName="descendantText" presStyleLbl="alignAcc1" presStyleIdx="0" presStyleCnt="7" custLinFactNeighborX="1774" custLinFactNeighborY="-128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33C394-CAA7-4534-9327-32096092B153}" type="pres">
      <dgm:prSet presAssocID="{8BC753E4-AB29-4A38-BE8A-1803A4FF2774}" presName="sp" presStyleCnt="0"/>
      <dgm:spPr/>
    </dgm:pt>
    <dgm:pt modelId="{A1E4C416-CA09-42B2-A4CB-E9F8EC334946}" type="pres">
      <dgm:prSet presAssocID="{CDB43E2A-0FFD-48E6-A1C8-4C739D9E4F33}" presName="composite" presStyleCnt="0"/>
      <dgm:spPr/>
    </dgm:pt>
    <dgm:pt modelId="{F68C9E9E-BECB-4094-9138-9436329DDB00}" type="pres">
      <dgm:prSet presAssocID="{CDB43E2A-0FFD-48E6-A1C8-4C739D9E4F3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E2F44-320F-4834-AE0D-9B91C1FCAFFA}" type="pres">
      <dgm:prSet presAssocID="{CDB43E2A-0FFD-48E6-A1C8-4C739D9E4F3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345380-D329-45E2-A0B6-AC792AB1BF11}" type="pres">
      <dgm:prSet presAssocID="{1B7DC8ED-CDBF-4AF0-8E42-6371F6E0A107}" presName="sp" presStyleCnt="0"/>
      <dgm:spPr/>
    </dgm:pt>
    <dgm:pt modelId="{DA36CBA4-2EAA-42E0-9D1A-6537AC307D43}" type="pres">
      <dgm:prSet presAssocID="{6240DC2E-E307-4A5C-A689-01D97B027C26}" presName="composite" presStyleCnt="0"/>
      <dgm:spPr/>
    </dgm:pt>
    <dgm:pt modelId="{692A08DA-317A-4FBD-B4EB-17F555C8767C}" type="pres">
      <dgm:prSet presAssocID="{6240DC2E-E307-4A5C-A689-01D97B027C26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A1DAF3-1C51-4944-881A-A7C777AAD0B2}" type="pres">
      <dgm:prSet presAssocID="{6240DC2E-E307-4A5C-A689-01D97B027C26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1CCF4-11A7-4F27-92D2-019DE34DF095}" type="pres">
      <dgm:prSet presAssocID="{CB0FDE67-DF8D-4B0C-AA1F-0C3764EC5F28}" presName="sp" presStyleCnt="0"/>
      <dgm:spPr/>
    </dgm:pt>
    <dgm:pt modelId="{B6FFFE6C-DA8F-4225-BF2A-08811679296D}" type="pres">
      <dgm:prSet presAssocID="{A9980F9B-1823-42A1-BF81-264168B4240B}" presName="composite" presStyleCnt="0"/>
      <dgm:spPr/>
    </dgm:pt>
    <dgm:pt modelId="{8C21AF42-6B2D-44F0-96F7-1B218CBA70A4}" type="pres">
      <dgm:prSet presAssocID="{A9980F9B-1823-42A1-BF81-264168B4240B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79E808-60D4-4065-8AA0-5E4978AA9CD1}" type="pres">
      <dgm:prSet presAssocID="{A9980F9B-1823-42A1-BF81-264168B4240B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FF34A7-49CC-4CE9-91E9-DF195EA26BE7}" type="pres">
      <dgm:prSet presAssocID="{FFF90205-8B94-4C2C-AF03-63018C4786D8}" presName="sp" presStyleCnt="0"/>
      <dgm:spPr/>
    </dgm:pt>
    <dgm:pt modelId="{9E6BC287-996E-441F-A1E1-6D583E6C7CCF}" type="pres">
      <dgm:prSet presAssocID="{22CDDFC2-BC71-45BE-95EA-49AB3EF3DD21}" presName="composite" presStyleCnt="0"/>
      <dgm:spPr/>
    </dgm:pt>
    <dgm:pt modelId="{CCDB0F2F-5EB2-48D3-85A3-86CD1F60E60B}" type="pres">
      <dgm:prSet presAssocID="{22CDDFC2-BC71-45BE-95EA-49AB3EF3DD2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69FBCC-274B-4174-BDF4-54261DF069C3}" type="pres">
      <dgm:prSet presAssocID="{22CDDFC2-BC71-45BE-95EA-49AB3EF3DD2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DDE0F6-FB0E-4AA6-890C-03CB4616E78D}" type="pres">
      <dgm:prSet presAssocID="{D33F520C-A112-4CE0-9AA4-C09C243ADD38}" presName="sp" presStyleCnt="0"/>
      <dgm:spPr/>
    </dgm:pt>
    <dgm:pt modelId="{0F6D06D7-CA9F-40F4-BBCE-CE71E1655624}" type="pres">
      <dgm:prSet presAssocID="{B57D3EED-12FF-46AF-9647-0FA3509FF356}" presName="composite" presStyleCnt="0"/>
      <dgm:spPr/>
    </dgm:pt>
    <dgm:pt modelId="{907703AC-C0E3-47C1-8D68-40E5FD1CE709}" type="pres">
      <dgm:prSet presAssocID="{B57D3EED-12FF-46AF-9647-0FA3509FF356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F8F6A2-54E8-4FD5-A354-2C8387F4AD4E}" type="pres">
      <dgm:prSet presAssocID="{B57D3EED-12FF-46AF-9647-0FA3509FF356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C53CF3-D543-4F9D-9076-4F302C3A5249}" type="pres">
      <dgm:prSet presAssocID="{66AB0B4C-8F3F-4AE1-AF9B-DA421AF74305}" presName="sp" presStyleCnt="0"/>
      <dgm:spPr/>
    </dgm:pt>
    <dgm:pt modelId="{63F441B9-8A75-40C0-A11D-75F0DCBFDCB6}" type="pres">
      <dgm:prSet presAssocID="{79D7A40A-A5B9-462B-AA9E-E3AF3AEDE30F}" presName="composite" presStyleCnt="0"/>
      <dgm:spPr/>
    </dgm:pt>
    <dgm:pt modelId="{AED11EB2-BB9E-4280-B1FE-BF0F2308EA0F}" type="pres">
      <dgm:prSet presAssocID="{79D7A40A-A5B9-462B-AA9E-E3AF3AEDE30F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3EBB97-3107-46E0-826E-1C0321897129}" type="pres">
      <dgm:prSet presAssocID="{79D7A40A-A5B9-462B-AA9E-E3AF3AEDE30F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9D844F-8A0D-474B-9543-BF34A6FD890F}" srcId="{DB5AD9B5-4529-4AB0-B4FD-7FE8969EC2D6}" destId="{B57D3EED-12FF-46AF-9647-0FA3509FF356}" srcOrd="5" destOrd="0" parTransId="{EFC4B6B4-9924-4C62-9EF5-01DB438BE170}" sibTransId="{66AB0B4C-8F3F-4AE1-AF9B-DA421AF74305}"/>
    <dgm:cxn modelId="{9FDBFCE7-F316-43E8-AA40-7C821A76DA9E}" type="presOf" srcId="{D9A9CC5A-E54F-4829-9A8F-ADF81ADE756E}" destId="{E6AE2F44-320F-4834-AE0D-9B91C1FCAFFA}" srcOrd="0" destOrd="0" presId="urn:microsoft.com/office/officeart/2005/8/layout/chevron2"/>
    <dgm:cxn modelId="{D7780A13-0A0C-4812-A22B-CC1F67DDC691}" srcId="{DB5AD9B5-4529-4AB0-B4FD-7FE8969EC2D6}" destId="{6240DC2E-E307-4A5C-A689-01D97B027C26}" srcOrd="2" destOrd="0" parTransId="{8FA25FC1-ECC2-47CD-9117-09A8C9015948}" sibTransId="{CB0FDE67-DF8D-4B0C-AA1F-0C3764EC5F28}"/>
    <dgm:cxn modelId="{D8E67FD6-B322-4A31-90A9-B281090F0F01}" type="presOf" srcId="{DB5AD9B5-4529-4AB0-B4FD-7FE8969EC2D6}" destId="{EC0B2243-A516-4208-9419-213F8AD51E87}" srcOrd="0" destOrd="0" presId="urn:microsoft.com/office/officeart/2005/8/layout/chevron2"/>
    <dgm:cxn modelId="{48CA17CC-826A-4CEC-98D3-6EC86E62BA9A}" type="presOf" srcId="{CDB43E2A-0FFD-48E6-A1C8-4C739D9E4F33}" destId="{F68C9E9E-BECB-4094-9138-9436329DDB00}" srcOrd="0" destOrd="0" presId="urn:microsoft.com/office/officeart/2005/8/layout/chevron2"/>
    <dgm:cxn modelId="{59B2409C-16AF-4671-AFC9-DBB62E4CADA1}" srcId="{79D7A40A-A5B9-462B-AA9E-E3AF3AEDE30F}" destId="{F4CC1235-57FD-4C64-848F-BA019B494ED9}" srcOrd="0" destOrd="0" parTransId="{FE4F933A-26A3-4E2D-8272-A973042AB6AD}" sibTransId="{F88E685E-A326-4CBF-BF3C-A8B49E3DBB2E}"/>
    <dgm:cxn modelId="{9D1AEF97-AED3-4995-9CA1-CA5382A10A2A}" type="presOf" srcId="{C72F5FDD-7564-427D-9194-F783D1CD3A68}" destId="{8269FBCC-274B-4174-BDF4-54261DF069C3}" srcOrd="0" destOrd="0" presId="urn:microsoft.com/office/officeart/2005/8/layout/chevron2"/>
    <dgm:cxn modelId="{FB20A39A-B34E-48C4-8519-5F58747EE5BD}" srcId="{A9980F9B-1823-42A1-BF81-264168B4240B}" destId="{DFA55AEB-FA06-412D-86FD-57DD0FFDD25C}" srcOrd="0" destOrd="0" parTransId="{162DFEC5-172E-464A-9D21-E80DF068C0E6}" sibTransId="{32E4A412-AA04-467F-9FA6-581640278736}"/>
    <dgm:cxn modelId="{866E8764-7AE8-4F01-82FC-9572985A61EC}" srcId="{DB5AD9B5-4529-4AB0-B4FD-7FE8969EC2D6}" destId="{79D7A40A-A5B9-462B-AA9E-E3AF3AEDE30F}" srcOrd="6" destOrd="0" parTransId="{EF3BE1A2-4CFA-4D13-A459-D1C46732ED13}" sibTransId="{D4BFFB99-81B9-46D9-8B68-8F6A64B30E79}"/>
    <dgm:cxn modelId="{F3A3513D-044C-454D-96A3-4921A43E237E}" type="presOf" srcId="{A9980F9B-1823-42A1-BF81-264168B4240B}" destId="{8C21AF42-6B2D-44F0-96F7-1B218CBA70A4}" srcOrd="0" destOrd="0" presId="urn:microsoft.com/office/officeart/2005/8/layout/chevron2"/>
    <dgm:cxn modelId="{511CBD26-72E4-413B-8DE7-AF19AA3642BF}" srcId="{6240DC2E-E307-4A5C-A689-01D97B027C26}" destId="{C975CBE8-25C4-4347-BA56-5BA0D42EDD73}" srcOrd="0" destOrd="0" parTransId="{96E8B947-03A6-41CB-9439-232BC041F033}" sibTransId="{D99A2DB4-F850-471F-8A52-BF790E7195FE}"/>
    <dgm:cxn modelId="{DA842B78-2F78-4935-99E0-DB35DE555398}" type="presOf" srcId="{22CDDFC2-BC71-45BE-95EA-49AB3EF3DD21}" destId="{CCDB0F2F-5EB2-48D3-85A3-86CD1F60E60B}" srcOrd="0" destOrd="0" presId="urn:microsoft.com/office/officeart/2005/8/layout/chevron2"/>
    <dgm:cxn modelId="{C2A9FAAB-7047-43C3-9897-37A48A896C14}" srcId="{22CDDFC2-BC71-45BE-95EA-49AB3EF3DD21}" destId="{C72F5FDD-7564-427D-9194-F783D1CD3A68}" srcOrd="0" destOrd="0" parTransId="{1EC60FFE-67C9-4758-85AE-A0A8205A30E8}" sibTransId="{2FD55C86-AC74-441F-AE2E-4EE0D9A1BD4B}"/>
    <dgm:cxn modelId="{DD78A237-63C6-4534-87AB-1CCE0004CA64}" srcId="{CDB43E2A-0FFD-48E6-A1C8-4C739D9E4F33}" destId="{D9A9CC5A-E54F-4829-9A8F-ADF81ADE756E}" srcOrd="0" destOrd="0" parTransId="{648A4CB1-7688-4635-AAA5-CD9C75C23120}" sibTransId="{27130A6A-09C5-4113-8CA8-1726F190F598}"/>
    <dgm:cxn modelId="{9353CB48-B6A6-44E0-A31B-1628E7625B12}" type="presOf" srcId="{DFA55AEB-FA06-412D-86FD-57DD0FFDD25C}" destId="{DE79E808-60D4-4065-8AA0-5E4978AA9CD1}" srcOrd="0" destOrd="0" presId="urn:microsoft.com/office/officeart/2005/8/layout/chevron2"/>
    <dgm:cxn modelId="{4D229852-E4FC-4230-82AB-37BA8B9C138C}" srcId="{B57D3EED-12FF-46AF-9647-0FA3509FF356}" destId="{8ED0CC39-9FB1-4D58-A601-D912F420257C}" srcOrd="0" destOrd="0" parTransId="{9B090EB1-DC58-4EAE-8B88-DB699E942386}" sibTransId="{D40892FB-5D5F-4A1A-98EB-051A23AE48E3}"/>
    <dgm:cxn modelId="{D749A1A6-6653-46E3-8F1F-C70BE140E49B}" type="presOf" srcId="{82B0EA12-D490-400B-A486-C75E4B30CDF5}" destId="{C53DDFCA-EA9A-44FF-B720-E49FBBD4ACF2}" srcOrd="0" destOrd="0" presId="urn:microsoft.com/office/officeart/2005/8/layout/chevron2"/>
    <dgm:cxn modelId="{A3492542-09C5-45CF-ABAF-F17C6FF68C18}" type="presOf" srcId="{83E0BB35-D7E7-4526-A41B-520B06CB7B38}" destId="{76B57658-0A6A-41D3-A92A-EBCE58A7BA8B}" srcOrd="0" destOrd="0" presId="urn:microsoft.com/office/officeart/2005/8/layout/chevron2"/>
    <dgm:cxn modelId="{9D899D68-2C07-45C8-93A8-BAF7A7974AF5}" srcId="{DB5AD9B5-4529-4AB0-B4FD-7FE8969EC2D6}" destId="{A9980F9B-1823-42A1-BF81-264168B4240B}" srcOrd="3" destOrd="0" parTransId="{66494625-4056-4AAD-8065-E7B4000A138F}" sibTransId="{FFF90205-8B94-4C2C-AF03-63018C4786D8}"/>
    <dgm:cxn modelId="{33AA78DB-8DB5-440B-A8B6-3179D6CC529C}" type="presOf" srcId="{8ED0CC39-9FB1-4D58-A601-D912F420257C}" destId="{F1F8F6A2-54E8-4FD5-A354-2C8387F4AD4E}" srcOrd="0" destOrd="0" presId="urn:microsoft.com/office/officeart/2005/8/layout/chevron2"/>
    <dgm:cxn modelId="{BEC6FABB-9DDA-47B6-AA84-6D618B81F8D5}" srcId="{DB5AD9B5-4529-4AB0-B4FD-7FE8969EC2D6}" destId="{CDB43E2A-0FFD-48E6-A1C8-4C739D9E4F33}" srcOrd="1" destOrd="0" parTransId="{CF8E63EB-ECDA-4A04-B96D-93ECEAD85CD8}" sibTransId="{1B7DC8ED-CDBF-4AF0-8E42-6371F6E0A107}"/>
    <dgm:cxn modelId="{812D768F-5AA7-4362-89C3-3A6549AF2675}" type="presOf" srcId="{F4CC1235-57FD-4C64-848F-BA019B494ED9}" destId="{ED3EBB97-3107-46E0-826E-1C0321897129}" srcOrd="0" destOrd="0" presId="urn:microsoft.com/office/officeart/2005/8/layout/chevron2"/>
    <dgm:cxn modelId="{90FB89B5-8C6C-4881-8C46-8005D9FD21FE}" srcId="{DB5AD9B5-4529-4AB0-B4FD-7FE8969EC2D6}" destId="{22CDDFC2-BC71-45BE-95EA-49AB3EF3DD21}" srcOrd="4" destOrd="0" parTransId="{6F95E937-5D3C-44C5-A5A4-FBA26E1379C9}" sibTransId="{D33F520C-A112-4CE0-9AA4-C09C243ADD38}"/>
    <dgm:cxn modelId="{A522021B-7783-4274-B518-0FF33039EE92}" type="presOf" srcId="{B57D3EED-12FF-46AF-9647-0FA3509FF356}" destId="{907703AC-C0E3-47C1-8D68-40E5FD1CE709}" srcOrd="0" destOrd="0" presId="urn:microsoft.com/office/officeart/2005/8/layout/chevron2"/>
    <dgm:cxn modelId="{C6C1181D-4FCD-4212-BC42-23E597619EB8}" type="presOf" srcId="{C975CBE8-25C4-4347-BA56-5BA0D42EDD73}" destId="{47A1DAF3-1C51-4944-881A-A7C777AAD0B2}" srcOrd="0" destOrd="0" presId="urn:microsoft.com/office/officeart/2005/8/layout/chevron2"/>
    <dgm:cxn modelId="{93A83E0D-3795-48B9-8542-389FDD83F6A2}" srcId="{82B0EA12-D490-400B-A486-C75E4B30CDF5}" destId="{83E0BB35-D7E7-4526-A41B-520B06CB7B38}" srcOrd="0" destOrd="0" parTransId="{BFD67FCB-39B4-4C21-955A-10C911DCD572}" sibTransId="{56EFE8DD-E227-4B11-B397-DAC3C651BFC2}"/>
    <dgm:cxn modelId="{CDC3FB9C-DE2A-45CA-9420-74AA0F8CD9A3}" srcId="{DB5AD9B5-4529-4AB0-B4FD-7FE8969EC2D6}" destId="{82B0EA12-D490-400B-A486-C75E4B30CDF5}" srcOrd="0" destOrd="0" parTransId="{45BB87B8-1219-4475-84B1-BA68983E1F9E}" sibTransId="{8BC753E4-AB29-4A38-BE8A-1803A4FF2774}"/>
    <dgm:cxn modelId="{B34D2857-E516-4EC1-BC93-2765435439B5}" type="presOf" srcId="{6240DC2E-E307-4A5C-A689-01D97B027C26}" destId="{692A08DA-317A-4FBD-B4EB-17F555C8767C}" srcOrd="0" destOrd="0" presId="urn:microsoft.com/office/officeart/2005/8/layout/chevron2"/>
    <dgm:cxn modelId="{95052E0D-6BF5-4F31-80DF-4145DE38DBBE}" type="presOf" srcId="{79D7A40A-A5B9-462B-AA9E-E3AF3AEDE30F}" destId="{AED11EB2-BB9E-4280-B1FE-BF0F2308EA0F}" srcOrd="0" destOrd="0" presId="urn:microsoft.com/office/officeart/2005/8/layout/chevron2"/>
    <dgm:cxn modelId="{CBA1EC7D-B09A-421F-AB40-5016FC44B857}" type="presParOf" srcId="{EC0B2243-A516-4208-9419-213F8AD51E87}" destId="{C4EF890A-1EC4-461E-91C2-FADAD432C48A}" srcOrd="0" destOrd="0" presId="urn:microsoft.com/office/officeart/2005/8/layout/chevron2"/>
    <dgm:cxn modelId="{F53FAFD6-0D24-4EEF-9A3B-8059A439C14D}" type="presParOf" srcId="{C4EF890A-1EC4-461E-91C2-FADAD432C48A}" destId="{C53DDFCA-EA9A-44FF-B720-E49FBBD4ACF2}" srcOrd="0" destOrd="0" presId="urn:microsoft.com/office/officeart/2005/8/layout/chevron2"/>
    <dgm:cxn modelId="{116C960F-3B34-4828-B998-D5644FAC34CA}" type="presParOf" srcId="{C4EF890A-1EC4-461E-91C2-FADAD432C48A}" destId="{76B57658-0A6A-41D3-A92A-EBCE58A7BA8B}" srcOrd="1" destOrd="0" presId="urn:microsoft.com/office/officeart/2005/8/layout/chevron2"/>
    <dgm:cxn modelId="{4E7F4061-7A97-410B-BAD2-AEDE30E6A378}" type="presParOf" srcId="{EC0B2243-A516-4208-9419-213F8AD51E87}" destId="{0733C394-CAA7-4534-9327-32096092B153}" srcOrd="1" destOrd="0" presId="urn:microsoft.com/office/officeart/2005/8/layout/chevron2"/>
    <dgm:cxn modelId="{C6BB0982-8024-421E-B219-7BDEF3B252FD}" type="presParOf" srcId="{EC0B2243-A516-4208-9419-213F8AD51E87}" destId="{A1E4C416-CA09-42B2-A4CB-E9F8EC334946}" srcOrd="2" destOrd="0" presId="urn:microsoft.com/office/officeart/2005/8/layout/chevron2"/>
    <dgm:cxn modelId="{EF153747-368E-4A20-9F6C-614BFFE3427E}" type="presParOf" srcId="{A1E4C416-CA09-42B2-A4CB-E9F8EC334946}" destId="{F68C9E9E-BECB-4094-9138-9436329DDB00}" srcOrd="0" destOrd="0" presId="urn:microsoft.com/office/officeart/2005/8/layout/chevron2"/>
    <dgm:cxn modelId="{4BAD9C01-6864-4FD6-B571-0FDBAD214EC2}" type="presParOf" srcId="{A1E4C416-CA09-42B2-A4CB-E9F8EC334946}" destId="{E6AE2F44-320F-4834-AE0D-9B91C1FCAFFA}" srcOrd="1" destOrd="0" presId="urn:microsoft.com/office/officeart/2005/8/layout/chevron2"/>
    <dgm:cxn modelId="{CA4B2A1A-117E-46D9-9949-C9C8C2CE1E21}" type="presParOf" srcId="{EC0B2243-A516-4208-9419-213F8AD51E87}" destId="{AA345380-D329-45E2-A0B6-AC792AB1BF11}" srcOrd="3" destOrd="0" presId="urn:microsoft.com/office/officeart/2005/8/layout/chevron2"/>
    <dgm:cxn modelId="{6323CB1A-45F1-42B5-94FB-95006909D75A}" type="presParOf" srcId="{EC0B2243-A516-4208-9419-213F8AD51E87}" destId="{DA36CBA4-2EAA-42E0-9D1A-6537AC307D43}" srcOrd="4" destOrd="0" presId="urn:microsoft.com/office/officeart/2005/8/layout/chevron2"/>
    <dgm:cxn modelId="{79DB6E85-72A5-4255-A1CA-FD932033CA46}" type="presParOf" srcId="{DA36CBA4-2EAA-42E0-9D1A-6537AC307D43}" destId="{692A08DA-317A-4FBD-B4EB-17F555C8767C}" srcOrd="0" destOrd="0" presId="urn:microsoft.com/office/officeart/2005/8/layout/chevron2"/>
    <dgm:cxn modelId="{55BDAE05-6B86-4B53-8DA5-C2622FCD7A32}" type="presParOf" srcId="{DA36CBA4-2EAA-42E0-9D1A-6537AC307D43}" destId="{47A1DAF3-1C51-4944-881A-A7C777AAD0B2}" srcOrd="1" destOrd="0" presId="urn:microsoft.com/office/officeart/2005/8/layout/chevron2"/>
    <dgm:cxn modelId="{ECBC2B63-C53F-41A4-8EB2-EF6CDC4AAFD4}" type="presParOf" srcId="{EC0B2243-A516-4208-9419-213F8AD51E87}" destId="{97D1CCF4-11A7-4F27-92D2-019DE34DF095}" srcOrd="5" destOrd="0" presId="urn:microsoft.com/office/officeart/2005/8/layout/chevron2"/>
    <dgm:cxn modelId="{0FE0C17F-249C-43EE-8AEE-0C0039EA4A25}" type="presParOf" srcId="{EC0B2243-A516-4208-9419-213F8AD51E87}" destId="{B6FFFE6C-DA8F-4225-BF2A-08811679296D}" srcOrd="6" destOrd="0" presId="urn:microsoft.com/office/officeart/2005/8/layout/chevron2"/>
    <dgm:cxn modelId="{6B0645B4-DBB8-481B-83DE-C01DC9686D09}" type="presParOf" srcId="{B6FFFE6C-DA8F-4225-BF2A-08811679296D}" destId="{8C21AF42-6B2D-44F0-96F7-1B218CBA70A4}" srcOrd="0" destOrd="0" presId="urn:microsoft.com/office/officeart/2005/8/layout/chevron2"/>
    <dgm:cxn modelId="{E0554B74-AF5E-49B6-8FDD-B749D9C00659}" type="presParOf" srcId="{B6FFFE6C-DA8F-4225-BF2A-08811679296D}" destId="{DE79E808-60D4-4065-8AA0-5E4978AA9CD1}" srcOrd="1" destOrd="0" presId="urn:microsoft.com/office/officeart/2005/8/layout/chevron2"/>
    <dgm:cxn modelId="{62DF9744-D6C0-4CCD-BC6A-E2A862E6EDFC}" type="presParOf" srcId="{EC0B2243-A516-4208-9419-213F8AD51E87}" destId="{FDFF34A7-49CC-4CE9-91E9-DF195EA26BE7}" srcOrd="7" destOrd="0" presId="urn:microsoft.com/office/officeart/2005/8/layout/chevron2"/>
    <dgm:cxn modelId="{6D6B4272-4DA3-4A26-A1B5-D5A20B0F839F}" type="presParOf" srcId="{EC0B2243-A516-4208-9419-213F8AD51E87}" destId="{9E6BC287-996E-441F-A1E1-6D583E6C7CCF}" srcOrd="8" destOrd="0" presId="urn:microsoft.com/office/officeart/2005/8/layout/chevron2"/>
    <dgm:cxn modelId="{572D3181-53E8-48E3-A3DD-212C15BB73F4}" type="presParOf" srcId="{9E6BC287-996E-441F-A1E1-6D583E6C7CCF}" destId="{CCDB0F2F-5EB2-48D3-85A3-86CD1F60E60B}" srcOrd="0" destOrd="0" presId="urn:microsoft.com/office/officeart/2005/8/layout/chevron2"/>
    <dgm:cxn modelId="{62288D63-E541-4268-97B3-93F2CD27D10D}" type="presParOf" srcId="{9E6BC287-996E-441F-A1E1-6D583E6C7CCF}" destId="{8269FBCC-274B-4174-BDF4-54261DF069C3}" srcOrd="1" destOrd="0" presId="urn:microsoft.com/office/officeart/2005/8/layout/chevron2"/>
    <dgm:cxn modelId="{3996E999-D2A2-4A37-9E75-72FA012B2C76}" type="presParOf" srcId="{EC0B2243-A516-4208-9419-213F8AD51E87}" destId="{DEDDE0F6-FB0E-4AA6-890C-03CB4616E78D}" srcOrd="9" destOrd="0" presId="urn:microsoft.com/office/officeart/2005/8/layout/chevron2"/>
    <dgm:cxn modelId="{C5D98E44-D2E1-48B0-BBFE-1CF3D504D613}" type="presParOf" srcId="{EC0B2243-A516-4208-9419-213F8AD51E87}" destId="{0F6D06D7-CA9F-40F4-BBCE-CE71E1655624}" srcOrd="10" destOrd="0" presId="urn:microsoft.com/office/officeart/2005/8/layout/chevron2"/>
    <dgm:cxn modelId="{E88CF725-0A93-4200-80E9-11F3E3AF6BF8}" type="presParOf" srcId="{0F6D06D7-CA9F-40F4-BBCE-CE71E1655624}" destId="{907703AC-C0E3-47C1-8D68-40E5FD1CE709}" srcOrd="0" destOrd="0" presId="urn:microsoft.com/office/officeart/2005/8/layout/chevron2"/>
    <dgm:cxn modelId="{968943C5-E031-4CBC-B5FC-AC0C6E6B5E76}" type="presParOf" srcId="{0F6D06D7-CA9F-40F4-BBCE-CE71E1655624}" destId="{F1F8F6A2-54E8-4FD5-A354-2C8387F4AD4E}" srcOrd="1" destOrd="0" presId="urn:microsoft.com/office/officeart/2005/8/layout/chevron2"/>
    <dgm:cxn modelId="{B5A24C51-B342-4A88-98D6-AF54D338021D}" type="presParOf" srcId="{EC0B2243-A516-4208-9419-213F8AD51E87}" destId="{15C53CF3-D543-4F9D-9076-4F302C3A5249}" srcOrd="11" destOrd="0" presId="urn:microsoft.com/office/officeart/2005/8/layout/chevron2"/>
    <dgm:cxn modelId="{B984FC20-432F-4CCE-B66A-2FC71089C147}" type="presParOf" srcId="{EC0B2243-A516-4208-9419-213F8AD51E87}" destId="{63F441B9-8A75-40C0-A11D-75F0DCBFDCB6}" srcOrd="12" destOrd="0" presId="urn:microsoft.com/office/officeart/2005/8/layout/chevron2"/>
    <dgm:cxn modelId="{8165FA61-A186-42D8-B6DE-1ABAA9A0F524}" type="presParOf" srcId="{63F441B9-8A75-40C0-A11D-75F0DCBFDCB6}" destId="{AED11EB2-BB9E-4280-B1FE-BF0F2308EA0F}" srcOrd="0" destOrd="0" presId="urn:microsoft.com/office/officeart/2005/8/layout/chevron2"/>
    <dgm:cxn modelId="{15DFBDF5-E306-427A-ACDF-F70046E2A16C}" type="presParOf" srcId="{63F441B9-8A75-40C0-A11D-75F0DCBFDCB6}" destId="{ED3EBB97-3107-46E0-826E-1C032189712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DDFCA-EA9A-44FF-B720-E49FBBD4ACF2}">
      <dsp:nvSpPr>
        <dsp:cNvPr id="0" name=""/>
        <dsp:cNvSpPr/>
      </dsp:nvSpPr>
      <dsp:spPr>
        <a:xfrm rot="5400000">
          <a:off x="-107574" y="109063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 </a:t>
          </a:r>
          <a:endParaRPr lang="zh-CN" altLang="en-US" sz="1400" kern="1200" dirty="0"/>
        </a:p>
      </dsp:txBody>
      <dsp:txXfrm rot="-5400000">
        <a:off x="1" y="252497"/>
        <a:ext cx="502015" cy="215149"/>
      </dsp:txXfrm>
    </dsp:sp>
    <dsp:sp modelId="{76B57658-0A6A-41D3-A92A-EBCE58A7BA8B}">
      <dsp:nvSpPr>
        <dsp:cNvPr id="0" name=""/>
        <dsp:cNvSpPr/>
      </dsp:nvSpPr>
      <dsp:spPr>
        <a:xfrm rot="5400000">
          <a:off x="3222285" y="-2720269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北京市第一届网络安全技术大赛</a:t>
          </a:r>
          <a:endParaRPr lang="zh-CN" altLang="en-US" sz="2600" kern="1200" dirty="0"/>
        </a:p>
      </dsp:txBody>
      <dsp:txXfrm rot="-5400000">
        <a:off x="502016" y="22756"/>
        <a:ext cx="5883940" cy="420645"/>
      </dsp:txXfrm>
    </dsp:sp>
    <dsp:sp modelId="{F68C9E9E-BECB-4094-9138-9436329DDB00}">
      <dsp:nvSpPr>
        <dsp:cNvPr id="0" name=""/>
        <dsp:cNvSpPr/>
      </dsp:nvSpPr>
      <dsp:spPr>
        <a:xfrm rot="5400000">
          <a:off x="-107574" y="741089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 rot="-5400000">
        <a:off x="1" y="884523"/>
        <a:ext cx="502015" cy="215149"/>
      </dsp:txXfrm>
    </dsp:sp>
    <dsp:sp modelId="{E6AE2F44-320F-4834-AE0D-9B91C1FCAFFA}">
      <dsp:nvSpPr>
        <dsp:cNvPr id="0" name=""/>
        <dsp:cNvSpPr/>
      </dsp:nvSpPr>
      <dsp:spPr>
        <a:xfrm rot="5400000">
          <a:off x="3222285" y="-2086754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第二届</a:t>
          </a:r>
          <a:r>
            <a:rPr lang="en-US" altLang="zh-CN" sz="2600" kern="1200" dirty="0" smtClean="0"/>
            <a:t>360</a:t>
          </a:r>
          <a:r>
            <a:rPr lang="zh-CN" altLang="en-US" sz="2600" kern="1200" dirty="0" smtClean="0"/>
            <a:t>杯全国大学生安全技术大赛</a:t>
          </a:r>
          <a:endParaRPr lang="zh-CN" altLang="en-US" sz="2600" kern="1200" dirty="0"/>
        </a:p>
      </dsp:txBody>
      <dsp:txXfrm rot="-5400000">
        <a:off x="502016" y="656271"/>
        <a:ext cx="5883940" cy="420645"/>
      </dsp:txXfrm>
    </dsp:sp>
    <dsp:sp modelId="{692A08DA-317A-4FBD-B4EB-17F555C8767C}">
      <dsp:nvSpPr>
        <dsp:cNvPr id="0" name=""/>
        <dsp:cNvSpPr/>
      </dsp:nvSpPr>
      <dsp:spPr>
        <a:xfrm rot="5400000">
          <a:off x="-107574" y="1373115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 rot="-5400000">
        <a:off x="1" y="1516549"/>
        <a:ext cx="502015" cy="215149"/>
      </dsp:txXfrm>
    </dsp:sp>
    <dsp:sp modelId="{47A1DAF3-1C51-4944-881A-A7C777AAD0B2}">
      <dsp:nvSpPr>
        <dsp:cNvPr id="0" name=""/>
        <dsp:cNvSpPr/>
      </dsp:nvSpPr>
      <dsp:spPr>
        <a:xfrm rot="5400000">
          <a:off x="3222285" y="-1454728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ISCC </a:t>
          </a:r>
          <a:r>
            <a:rPr lang="zh-CN" altLang="en-US" sz="2600" kern="1200" dirty="0" smtClean="0"/>
            <a:t>挑战赛</a:t>
          </a:r>
          <a:endParaRPr lang="zh-CN" altLang="en-US" sz="2600" kern="1200" dirty="0"/>
        </a:p>
      </dsp:txBody>
      <dsp:txXfrm rot="-5400000">
        <a:off x="502016" y="1288297"/>
        <a:ext cx="5883940" cy="420645"/>
      </dsp:txXfrm>
    </dsp:sp>
    <dsp:sp modelId="{8C21AF42-6B2D-44F0-96F7-1B218CBA70A4}">
      <dsp:nvSpPr>
        <dsp:cNvPr id="0" name=""/>
        <dsp:cNvSpPr/>
      </dsp:nvSpPr>
      <dsp:spPr>
        <a:xfrm rot="5400000">
          <a:off x="-107574" y="2005141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 </a:t>
          </a:r>
          <a:endParaRPr lang="zh-CN" altLang="en-US" sz="1400" kern="1200" dirty="0"/>
        </a:p>
      </dsp:txBody>
      <dsp:txXfrm rot="-5400000">
        <a:off x="1" y="2148575"/>
        <a:ext cx="502015" cy="215149"/>
      </dsp:txXfrm>
    </dsp:sp>
    <dsp:sp modelId="{DE79E808-60D4-4065-8AA0-5E4978AA9CD1}">
      <dsp:nvSpPr>
        <dsp:cNvPr id="0" name=""/>
        <dsp:cNvSpPr/>
      </dsp:nvSpPr>
      <dsp:spPr>
        <a:xfrm rot="5400000">
          <a:off x="3222285" y="-822702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XDCTF</a:t>
          </a:r>
          <a:r>
            <a:rPr lang="zh-CN" altLang="en-US" sz="2600" kern="1200" dirty="0" smtClean="0"/>
            <a:t>等入门级别</a:t>
          </a:r>
          <a:r>
            <a:rPr lang="en-US" altLang="zh-CN" sz="2600" kern="1200" dirty="0" smtClean="0"/>
            <a:t>CTF</a:t>
          </a:r>
          <a:endParaRPr lang="zh-CN" altLang="en-US" sz="2600" kern="1200" dirty="0"/>
        </a:p>
      </dsp:txBody>
      <dsp:txXfrm rot="-5400000">
        <a:off x="502016" y="1920323"/>
        <a:ext cx="5883940" cy="420645"/>
      </dsp:txXfrm>
    </dsp:sp>
    <dsp:sp modelId="{CCDB0F2F-5EB2-48D3-85A3-86CD1F60E60B}">
      <dsp:nvSpPr>
        <dsp:cNvPr id="0" name=""/>
        <dsp:cNvSpPr/>
      </dsp:nvSpPr>
      <dsp:spPr>
        <a:xfrm rot="5400000">
          <a:off x="-107574" y="2637167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 rot="-5400000">
        <a:off x="1" y="2780601"/>
        <a:ext cx="502015" cy="215149"/>
      </dsp:txXfrm>
    </dsp:sp>
    <dsp:sp modelId="{8269FBCC-274B-4174-BDF4-54261DF069C3}">
      <dsp:nvSpPr>
        <dsp:cNvPr id="0" name=""/>
        <dsp:cNvSpPr/>
      </dsp:nvSpPr>
      <dsp:spPr>
        <a:xfrm rot="5400000">
          <a:off x="3222285" y="-190676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SSCTF</a:t>
          </a:r>
          <a:endParaRPr lang="zh-CN" altLang="en-US" sz="2600" kern="1200" dirty="0"/>
        </a:p>
      </dsp:txBody>
      <dsp:txXfrm rot="-5400000">
        <a:off x="502016" y="2552349"/>
        <a:ext cx="5883940" cy="420645"/>
      </dsp:txXfrm>
    </dsp:sp>
    <dsp:sp modelId="{907703AC-C0E3-47C1-8D68-40E5FD1CE709}">
      <dsp:nvSpPr>
        <dsp:cNvPr id="0" name=""/>
        <dsp:cNvSpPr/>
      </dsp:nvSpPr>
      <dsp:spPr>
        <a:xfrm rot="5400000">
          <a:off x="-107574" y="3269194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 rot="-5400000">
        <a:off x="1" y="3412628"/>
        <a:ext cx="502015" cy="215149"/>
      </dsp:txXfrm>
    </dsp:sp>
    <dsp:sp modelId="{F1F8F6A2-54E8-4FD5-A354-2C8387F4AD4E}">
      <dsp:nvSpPr>
        <dsp:cNvPr id="0" name=""/>
        <dsp:cNvSpPr/>
      </dsp:nvSpPr>
      <dsp:spPr>
        <a:xfrm rot="5400000">
          <a:off x="3222285" y="441349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某测试中心信息对抗赛</a:t>
          </a:r>
          <a:endParaRPr lang="zh-CN" altLang="en-US" sz="2600" kern="1200" dirty="0"/>
        </a:p>
      </dsp:txBody>
      <dsp:txXfrm rot="-5400000">
        <a:off x="502016" y="3184374"/>
        <a:ext cx="5883940" cy="420645"/>
      </dsp:txXfrm>
    </dsp:sp>
    <dsp:sp modelId="{AED11EB2-BB9E-4280-B1FE-BF0F2308EA0F}">
      <dsp:nvSpPr>
        <dsp:cNvPr id="0" name=""/>
        <dsp:cNvSpPr/>
      </dsp:nvSpPr>
      <dsp:spPr>
        <a:xfrm rot="5400000">
          <a:off x="-107574" y="3901220"/>
          <a:ext cx="717164" cy="5020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 rot="-5400000">
        <a:off x="1" y="4044654"/>
        <a:ext cx="502015" cy="215149"/>
      </dsp:txXfrm>
    </dsp:sp>
    <dsp:sp modelId="{ED3EBB97-3107-46E0-826E-1C0321897129}">
      <dsp:nvSpPr>
        <dsp:cNvPr id="0" name=""/>
        <dsp:cNvSpPr/>
      </dsp:nvSpPr>
      <dsp:spPr>
        <a:xfrm rot="5400000">
          <a:off x="3222285" y="1073375"/>
          <a:ext cx="466157" cy="59066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XCTF</a:t>
          </a:r>
          <a:endParaRPr lang="zh-CN" altLang="en-US" sz="2600" kern="1200" dirty="0"/>
        </a:p>
      </dsp:txBody>
      <dsp:txXfrm rot="-5400000">
        <a:off x="502016" y="3816400"/>
        <a:ext cx="5883940" cy="420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00D19-BC21-429D-A29F-73CBBB2BBA66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B12C0-5E80-4712-A8A4-30C3AF3E1E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5F7C2-2420-45EB-894B-5435FC6E1B3A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719B6-27FD-4B87-98B2-117BDEF8E1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CC7F6-177A-46F2-96C2-D1825598D371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31981-D1A9-4CD3-8A91-3F21120B31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C3C4B-3EA1-40C2-89E3-399B999EA078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B07A8-1C08-4694-A5C8-4A71AF032E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EB9F5-5A89-48E3-A33B-8EACDD30AA12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3F17B-DBBC-410E-BD1F-00B3775573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6F9D5-BC92-4C8A-AEC3-2B02C1F8ADA4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37D01-A914-4E7D-99BC-931C765E7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1B1E0-B081-4892-B425-C127A28AE1C4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7FAA7-42A0-48C0-8E55-FD03CFADCE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C2B26-37D5-4A74-957E-028AEF5C81AA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E4641-A35A-4A2C-8652-D2F18B32A1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1CE6-C11B-48F4-8204-99EABF2A8878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256AA-66A4-4E73-ACDE-BCAD135189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23E56-6EA6-4F64-A7F2-581499C1A04B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AC865-BCAD-4732-ACB2-B7B3E8526D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1EF15-FE48-44D8-80F6-24730A9A6B40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DB81F-ACA8-4585-80D4-AFE2E596B3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8ECD2E5-9105-4E3B-A718-01ED0953886D}" type="datetimeFigureOut">
              <a:rPr lang="zh-CN" altLang="en-US"/>
              <a:pPr>
                <a:defRPr/>
              </a:pPr>
              <a:t>15-1-10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D3B92F-544E-4F25-9908-1FFF7A1547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://121.40.86.166:39099/index.php?gift=%3C?php$flag='xxx';extract($_GET);if(isset($gift))%7B$content=trim(file_get_contents($flag));if($gift==$content)%7Becho'hctf%7B...%7D';%7Delse%7Becho'Oh..';%7D%7D?%3E&amp;flag=index.php.bak" TargetMode="External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hyperlink" Target="C:%5CUsers%5Cgrl%5CDesktop%5C%E5%90%84%E7%A7%8Dwriteup%5Chctf%5C%20and%201=1%20and'jpg'=" TargetMode="External"/><Relationship Id="rId8" Type="http://schemas.openxmlformats.org/officeDocument/2006/relationships/hyperlink" Target="C:%5CUsers%5Cgrl%5CDesktop%5C%E5%90%84%E7%A7%8Dwriteup%5Chctf%5C%20and%201=2%20and'jpg'=" TargetMode="External"/><Relationship Id="rId9" Type="http://schemas.openxmlformats.org/officeDocument/2006/relationships/hyperlink" Target="http://121.41.37.11:25045/get.php?user=A1rB4s1C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hyperlink" Target="http://www.secpulse.com/wp-content/uploads/2014/12/sctf_writeup_19.png" TargetMode="External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Relationship Id="rId4" Type="http://schemas.openxmlformats.org/officeDocument/2006/relationships/hyperlink" Target="http://www.secpulse.com/wp-content/uploads/2014/12/sctf_writeup_15.png" TargetMode="External"/><Relationship Id="rId5" Type="http://schemas.openxmlformats.org/officeDocument/2006/relationships/image" Target="../media/image31.png"/><Relationship Id="rId6" Type="http://schemas.openxmlformats.org/officeDocument/2006/relationships/hyperlink" Target="http://www.secpulse.com/wp-content/uploads/2014/12/sctf_writeup_16.png" TargetMode="External"/><Relationship Id="rId7" Type="http://schemas.openxmlformats.org/officeDocument/2006/relationships/image" Target="../media/image32.png"/><Relationship Id="rId8" Type="http://schemas.openxmlformats.org/officeDocument/2006/relationships/hyperlink" Target="http://www.secpulse.com/wp-content/uploads/2014/12/sctf_writeup_17.png" TargetMode="External"/><Relationship Id="rId9" Type="http://schemas.openxmlformats.org/officeDocument/2006/relationships/image" Target="../media/image33.png"/><Relationship Id="rId10" Type="http://schemas.openxmlformats.org/officeDocument/2006/relationships/hyperlink" Target="http://www.secpulse.com/wp-content/uploads/2014/12/sctf_writeup_18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secpulse.com/wp-content/uploads/2014/12/sctf_writeup_30.jpg" TargetMode="External"/><Relationship Id="rId5" Type="http://schemas.openxmlformats.org/officeDocument/2006/relationships/image" Target="../media/image36.jpeg"/><Relationship Id="rId6" Type="http://schemas.openxmlformats.org/officeDocument/2006/relationships/hyperlink" Target="http://www.secpulse.com/wp-content/uploads/2014/12/sctf_writeup_31.jpg" TargetMode="External"/><Relationship Id="rId7" Type="http://schemas.openxmlformats.org/officeDocument/2006/relationships/image" Target="../media/image37.jpeg"/><Relationship Id="rId8" Type="http://schemas.openxmlformats.org/officeDocument/2006/relationships/hyperlink" Target="http://www.secpulse.com/wp-content/uploads/2014/12/sctf_writeup_32.jpg" TargetMode="External"/><Relationship Id="rId9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secpulse.com/wp-content/uploads/2014/12/sycsec_syc083.png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://www.secpulse.com/wp-content/uploads/2014/12/sctf_writeup_40.jpg" TargetMode="External"/><Relationship Id="rId7" Type="http://schemas.openxmlformats.org/officeDocument/2006/relationships/image" Target="../media/image40.jpeg"/><Relationship Id="rId8" Type="http://schemas.openxmlformats.org/officeDocument/2006/relationships/hyperlink" Target="http://www.secpulse.com/wp-content/uploads/2014/12/mail.sycsec.com_secpulse.png" TargetMode="External"/><Relationship Id="rId9" Type="http://schemas.openxmlformats.org/officeDocument/2006/relationships/image" Target="../media/image41.png"/><Relationship Id="rId10" Type="http://schemas.openxmlformats.org/officeDocument/2006/relationships/hyperlink" Target="http://www.secpulse.com/wp-content/uploads/2014/12/sctf_writeup_44.jpg" TargetMode="External"/><Relationship Id="rId11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ctftime.org/" TargetMode="External"/><Relationship Id="rId5" Type="http://schemas.openxmlformats.org/officeDocument/2006/relationships/hyperlink" Target="https://time.xctf.org.cn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blue-lotus.net/" TargetMode="External"/><Relationship Id="rId5" Type="http://schemas.openxmlformats.org/officeDocument/2006/relationships/hyperlink" Target="http://blog.0ops.net/" TargetMode="External"/><Relationship Id="rId6" Type="http://schemas.openxmlformats.org/officeDocument/2006/relationships/hyperlink" Target="http://217.logdown.com/" TargetMode="External"/><Relationship Id="rId7" Type="http://schemas.openxmlformats.org/officeDocument/2006/relationships/hyperlink" Target="http://le4f.net/" TargetMode="External"/><Relationship Id="rId8" Type="http://schemas.openxmlformats.org/officeDocument/2006/relationships/hyperlink" Target="http://www.programlife.net/" TargetMode="External"/><Relationship Id="rId9" Type="http://schemas.openxmlformats.org/officeDocument/2006/relationships/hyperlink" Target="http://sec.yka.me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79712" y="4581128"/>
            <a:ext cx="5286375" cy="12311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 b="1" dirty="0" smtClean="0">
                <a:latin typeface="Calibri" pitchFamily="34" charset="0"/>
              </a:rPr>
              <a:t>  MY WAY IN CTF       </a:t>
            </a:r>
          </a:p>
          <a:p>
            <a:r>
              <a:rPr lang="en-US" altLang="zh-CN" sz="2000" dirty="0" smtClean="0">
                <a:latin typeface="Calibri" pitchFamily="34" charset="0"/>
              </a:rPr>
              <a:t>                                          Powered by </a:t>
            </a:r>
            <a:r>
              <a:rPr lang="zh-CN" altLang="en-US" sz="2000" dirty="0" smtClean="0">
                <a:latin typeface="Calibri" pitchFamily="34" charset="0"/>
              </a:rPr>
              <a:t> </a:t>
            </a:r>
            <a:r>
              <a:rPr lang="en-US" altLang="zh-CN" sz="2000" dirty="0" err="1" smtClean="0">
                <a:latin typeface="Calibri" pitchFamily="34" charset="0"/>
              </a:rPr>
              <a:t>x.web.y</a:t>
            </a:r>
            <a:endParaRPr lang="zh-CN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比赛准备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9285" y="2420888"/>
            <a:ext cx="62464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线下赛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工具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撸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站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你比我懂！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Pwn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	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eb+Crack+Crypt&amp;Pwn+Misc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1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比赛准备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8431" y="2132856"/>
            <a:ext cx="55446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附属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配备</a:t>
            </a:r>
            <a:endParaRPr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时刻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清醒的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头脑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和谐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安静的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团队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作战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干粮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水果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零食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5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比赛准备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2060848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关键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点</a:t>
            </a:r>
            <a:endParaRPr lang="en-US" altLang="zh-CN" sz="2800" b="1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CN" sz="1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的信息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搜集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一定要开阔，灵活，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大胆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不可能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的事情也要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试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抓住考点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贱的思维武装自己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5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9871" y="3804366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答：有逻辑且不带坑的题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871" y="2689154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问：何为入门的题目？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88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入门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52" y="1832358"/>
            <a:ext cx="6870188" cy="433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72" y="2160506"/>
            <a:ext cx="19335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75" y="1694205"/>
            <a:ext cx="36671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C:\Users\grl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94" y="2636912"/>
            <a:ext cx="5280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11346" y="3139979"/>
            <a:ext cx="4572000" cy="92333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zh-CN" altLang="zh-CN" dirty="0"/>
              <a:t>访问这个网页，在</a:t>
            </a:r>
            <a:r>
              <a:rPr lang="en-US" altLang="zh-CN" dirty="0"/>
              <a:t>cookie</a:t>
            </a:r>
            <a:r>
              <a:rPr lang="zh-CN" altLang="zh-CN" dirty="0"/>
              <a:t>中发现</a:t>
            </a:r>
            <a:r>
              <a:rPr lang="en-US" altLang="zh-CN" dirty="0"/>
              <a:t>base64     U0VjTDB2ZXJAMjAxNA==</a:t>
            </a:r>
            <a:endParaRPr lang="zh-CN" altLang="zh-CN" dirty="0"/>
          </a:p>
          <a:p>
            <a:r>
              <a:rPr lang="zh-CN" altLang="en-US" dirty="0"/>
              <a:t>解码：</a:t>
            </a:r>
            <a:r>
              <a:rPr lang="en-US" altLang="zh-CN" dirty="0"/>
              <a:t>SEcL0ver@2014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入门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03740" y="2181718"/>
            <a:ext cx="6468660" cy="2872108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2030909" y="3068960"/>
            <a:ext cx="5274310" cy="1136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0909" y="5053826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猜测和</a:t>
            </a:r>
            <a:r>
              <a:rPr lang="en-US" altLang="zh-CN" dirty="0"/>
              <a:t>google</a:t>
            </a:r>
            <a:r>
              <a:rPr lang="zh-CN" altLang="zh-CN" dirty="0"/>
              <a:t>爬虫有关，然后</a:t>
            </a:r>
            <a:r>
              <a:rPr lang="en-US" altLang="zh-CN" dirty="0" smtClean="0"/>
              <a:t>robots.txt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X-Forwarded-For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2219285" y="5877272"/>
            <a:ext cx="339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 is:S2CloveRWelcomE_Y0u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5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入门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63688" y="1988840"/>
            <a:ext cx="5760640" cy="273630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1628153" y="2348880"/>
            <a:ext cx="6000700" cy="352839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1791162" y="2402552"/>
            <a:ext cx="475170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入门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547664" y="1988840"/>
            <a:ext cx="5274310" cy="207645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1178854" y="2476081"/>
            <a:ext cx="7675105" cy="2105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7665" y="406529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6"/>
              </a:rPr>
              <a:t>http://121.40.86.166:39099/</a:t>
            </a:r>
            <a:r>
              <a:rPr lang="en-US" altLang="zh-CN" u="sng" dirty="0" err="1">
                <a:hlinkClick r:id="rId6"/>
              </a:rPr>
              <a:t>index.php?gift</a:t>
            </a:r>
            <a:r>
              <a:rPr lang="en-US" altLang="zh-CN" u="sng" dirty="0">
                <a:hlinkClick r:id="rId6"/>
              </a:rPr>
              <a:t>=%3C?php$flag='</a:t>
            </a:r>
            <a:r>
              <a:rPr lang="en-US" altLang="zh-CN" u="sng" dirty="0" err="1">
                <a:hlinkClick r:id="rId6"/>
              </a:rPr>
              <a:t>xxx';extract</a:t>
            </a:r>
            <a:r>
              <a:rPr lang="en-US" altLang="zh-CN" u="sng" dirty="0">
                <a:hlinkClick r:id="rId6"/>
              </a:rPr>
              <a:t>($_GET);if(</a:t>
            </a:r>
            <a:r>
              <a:rPr lang="en-US" altLang="zh-CN" u="sng" dirty="0" err="1">
                <a:hlinkClick r:id="rId6"/>
              </a:rPr>
              <a:t>isset</a:t>
            </a:r>
            <a:r>
              <a:rPr lang="en-US" altLang="zh-CN" u="sng" dirty="0">
                <a:hlinkClick r:id="rId6"/>
              </a:rPr>
              <a:t>($gift)){$content=trim(</a:t>
            </a:r>
            <a:r>
              <a:rPr lang="en-US" altLang="zh-CN" u="sng" dirty="0" err="1">
                <a:hlinkClick r:id="rId6"/>
              </a:rPr>
              <a:t>file_get_contents</a:t>
            </a:r>
            <a:r>
              <a:rPr lang="en-US" altLang="zh-CN" u="sng" dirty="0">
                <a:hlinkClick r:id="rId6"/>
              </a:rPr>
              <a:t>($flag));if($gift==$content){</a:t>
            </a:r>
            <a:r>
              <a:rPr lang="en-US" altLang="zh-CN" u="sng" dirty="0" err="1">
                <a:hlinkClick r:id="rId6"/>
              </a:rPr>
              <a:t>echo'hctf</a:t>
            </a:r>
            <a:r>
              <a:rPr lang="en-US" altLang="zh-CN" u="sng" dirty="0">
                <a:hlinkClick r:id="rId6"/>
              </a:rPr>
              <a:t>{...}';}else{</a:t>
            </a:r>
            <a:r>
              <a:rPr lang="en-US" altLang="zh-CN" u="sng" dirty="0" err="1">
                <a:hlinkClick r:id="rId6"/>
              </a:rPr>
              <a:t>echo'Oh</a:t>
            </a:r>
            <a:r>
              <a:rPr lang="en-US" altLang="zh-CN" u="sng" dirty="0">
                <a:hlinkClick r:id="rId6"/>
              </a:rPr>
              <a:t>..';}}?%3E&amp;flag=</a:t>
            </a:r>
            <a:r>
              <a:rPr lang="en-US" altLang="zh-CN" u="sng" dirty="0" err="1">
                <a:hlinkClick r:id="rId6"/>
              </a:rPr>
              <a:t>index.php.bak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1800299" y="2844859"/>
            <a:ext cx="6695531" cy="17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9792" y="3356992"/>
            <a:ext cx="5131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答：有逻辑且带坑的题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有逻辑且加“量”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无逻辑且无需很多经验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260487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问：何为中级的题目？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41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中级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34845" y="1771015"/>
            <a:ext cx="5274310" cy="331597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1934845" y="2708920"/>
            <a:ext cx="5274310" cy="20593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1934844" y="1628800"/>
            <a:ext cx="66696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31641" y="1727832"/>
            <a:ext cx="5910082" cy="4314035"/>
            <a:chOff x="1825599" y="1202350"/>
            <a:chExt cx="4356119" cy="3123859"/>
          </a:xfrm>
        </p:grpSpPr>
        <p:sp>
          <p:nvSpPr>
            <p:cNvPr id="14" name="Oval 67"/>
            <p:cNvSpPr>
              <a:spLocks noChangeArrowheads="1"/>
            </p:cNvSpPr>
            <p:nvPr/>
          </p:nvSpPr>
          <p:spPr bwMode="auto">
            <a:xfrm>
              <a:off x="2181400" y="1471448"/>
              <a:ext cx="1176565" cy="560483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59000"/>
                  </a:schemeClr>
                </a:gs>
                <a:gs pos="52000">
                  <a:srgbClr val="70AC2E">
                    <a:alpha val="0"/>
                  </a:srgbClr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pic>
          <p:nvPicPr>
            <p:cNvPr id="23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00" y="1202350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323575" y="1526146"/>
              <a:ext cx="959612" cy="28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xxoo</a:t>
              </a:r>
              <a:r>
                <a:rPr lang="zh-CN" altLang="en-US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简介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5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00" y="2236863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2289876" y="2545838"/>
              <a:ext cx="959612" cy="28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Ctf</a:t>
              </a:r>
              <a:r>
                <a:rPr lang="zh-CN" altLang="en-US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经历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7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599" y="3398288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313807" y="3707875"/>
              <a:ext cx="959612" cy="28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常规题目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156" y="1207515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717901" y="1485014"/>
              <a:ext cx="959612" cy="24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BT</a:t>
              </a:r>
              <a:r>
                <a:rPr lang="zh-CN" altLang="en-US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思路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1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156" y="2236863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17902" y="2560658"/>
              <a:ext cx="959612" cy="28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经验总结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Oval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156" y="3398288"/>
              <a:ext cx="1955562" cy="92792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724131" y="3707875"/>
              <a:ext cx="959612" cy="24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effectLst>
                    <a:glow rad="228600">
                      <a:schemeClr val="bg1">
                        <a:alpha val="17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</a:rPr>
                <a:t>Q&amp;A</a:t>
              </a:r>
              <a:endPara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95736" y="711125"/>
            <a:ext cx="413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Of The Topic: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5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2252" y="1797021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首先是存在</a:t>
            </a:r>
            <a:r>
              <a:rPr lang="en-US" altLang="zh-CN" dirty="0"/>
              <a:t>XSS</a:t>
            </a:r>
            <a:r>
              <a:rPr lang="zh-CN" altLang="zh-CN" dirty="0"/>
              <a:t>盲打漏洞</a:t>
            </a:r>
          </a:p>
          <a:p>
            <a:r>
              <a:rPr lang="zh-CN" altLang="zh-CN" dirty="0"/>
              <a:t>构造</a:t>
            </a:r>
            <a:r>
              <a:rPr lang="en-US" altLang="zh-CN" dirty="0"/>
              <a:t>payload</a:t>
            </a:r>
            <a:r>
              <a:rPr lang="zh-CN" altLang="zh-CN" dirty="0"/>
              <a:t>数据包</a:t>
            </a:r>
          </a:p>
          <a:p>
            <a:endParaRPr lang="zh-CN" altLang="en-US" dirty="0"/>
          </a:p>
        </p:txBody>
      </p:sp>
      <p:pic>
        <p:nvPicPr>
          <p:cNvPr id="5" name="图片 4" descr="C:\Users\grl\Documents\Tencent Files\1213524944\Image\6LAVUWBV)VX1_H8ISHOH%MX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67" y="2476225"/>
            <a:ext cx="6166558" cy="33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grl\Documents\Tencent Files\1213524944\Image\L7QAO76_WMZ87N2G0JX)TJV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4932"/>
            <a:ext cx="54864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809871" y="3553337"/>
            <a:ext cx="41360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zh-CN" b="1" dirty="0"/>
              <a:t>想了好久，没办法，然后发现这个</a:t>
            </a:r>
            <a:r>
              <a:rPr lang="zh-CN" altLang="zh-CN" b="1" dirty="0" smtClean="0"/>
              <a:t>页面</a:t>
            </a:r>
            <a:endParaRPr lang="zh-CN" altLang="zh-CN" b="1" dirty="0"/>
          </a:p>
        </p:txBody>
      </p:sp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2680464" y="2974932"/>
            <a:ext cx="3763743" cy="2121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3055" y="2604512"/>
            <a:ext cx="8208209" cy="286232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存在</a:t>
            </a:r>
            <a:r>
              <a:rPr lang="en-US" altLang="zh-CN" dirty="0"/>
              <a:t>SQL</a:t>
            </a:r>
            <a:r>
              <a:rPr lang="zh-CN" altLang="zh-CN" dirty="0"/>
              <a:t>注入漏洞</a:t>
            </a:r>
          </a:p>
          <a:p>
            <a:r>
              <a:rPr lang="en-US" altLang="zh-CN" u="sng" dirty="0">
                <a:hlinkClick r:id="rId7" action="ppaction://hlinkfile"/>
              </a:rPr>
              <a:t>http://121.41.37.11:25045/img.php?file=1.jpg'%20and%201=1%20and'jpg'='jpg</a:t>
            </a:r>
            <a:endParaRPr lang="zh-CN" altLang="zh-CN" dirty="0"/>
          </a:p>
          <a:p>
            <a:r>
              <a:rPr lang="en-US" altLang="zh-CN" u="sng" dirty="0">
                <a:hlinkClick r:id="rId8" action="ppaction://hlinkfile"/>
              </a:rPr>
              <a:t>http://121.41.37.11:25045/img.php?file=1.jpg'%20and%201=2%20and'jpg'='jpg</a:t>
            </a:r>
            <a:endParaRPr lang="zh-CN" altLang="zh-CN" dirty="0"/>
          </a:p>
          <a:p>
            <a:r>
              <a:rPr lang="zh-CN" altLang="zh-CN" dirty="0"/>
              <a:t>写了个脚本注入</a:t>
            </a:r>
          </a:p>
          <a:p>
            <a:r>
              <a:rPr lang="zh-CN" altLang="zh-CN" dirty="0"/>
              <a:t>就能得到结果</a:t>
            </a:r>
          </a:p>
          <a:p>
            <a:r>
              <a:rPr lang="en-US" altLang="zh-CN" dirty="0"/>
              <a:t>V1ew </a:t>
            </a:r>
            <a:r>
              <a:rPr lang="zh-CN" altLang="zh-CN" dirty="0"/>
              <a:t>和</a:t>
            </a:r>
            <a:r>
              <a:rPr lang="en-US" altLang="zh-CN" dirty="0"/>
              <a:t>A1rB4s1C</a:t>
            </a:r>
            <a:r>
              <a:rPr lang="zh-CN" altLang="zh-CN" dirty="0"/>
              <a:t>之类的</a:t>
            </a:r>
          </a:p>
          <a:p>
            <a:r>
              <a:rPr lang="zh-CN" altLang="zh-CN" dirty="0"/>
              <a:t>修改</a:t>
            </a:r>
            <a:r>
              <a:rPr lang="en-US" altLang="zh-CN" dirty="0"/>
              <a:t>X-Forwarded-For</a:t>
            </a:r>
            <a:r>
              <a:rPr lang="zh-CN" altLang="zh-CN" dirty="0"/>
              <a:t>就能够访问</a:t>
            </a:r>
            <a:r>
              <a:rPr lang="zh-CN" altLang="zh-CN" dirty="0" smtClean="0"/>
              <a:t>页面</a:t>
            </a:r>
            <a:endParaRPr lang="en-US" altLang="zh-CN" dirty="0" smtClean="0"/>
          </a:p>
          <a:p>
            <a:r>
              <a:rPr lang="en-US" altLang="zh-CN" u="sng" dirty="0" smtClean="0">
                <a:hlinkClick r:id="rId9"/>
              </a:rPr>
              <a:t>http</a:t>
            </a:r>
            <a:r>
              <a:rPr lang="en-US" altLang="zh-CN" u="sng" dirty="0">
                <a:hlinkClick r:id="rId9"/>
              </a:rPr>
              <a:t>://121.41.37.11:25045/get.php?user=A1rB4s1C</a:t>
            </a:r>
            <a:endParaRPr lang="zh-CN" altLang="zh-CN" dirty="0"/>
          </a:p>
          <a:p>
            <a:r>
              <a:rPr lang="zh-CN" altLang="zh-CN" dirty="0"/>
              <a:t>读出</a:t>
            </a:r>
            <a:r>
              <a:rPr lang="en-US" altLang="zh-CN" dirty="0"/>
              <a:t>FLAG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中级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82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中级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56" y="2060848"/>
            <a:ext cx="6597278" cy="197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33392" y="4221088"/>
            <a:ext cx="6569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这里是一大堆乱七八糟的字符，直接复制到文本中。从第一个字符开始全部替换，用‘</a:t>
            </a:r>
            <a:r>
              <a:rPr lang="en-US" altLang="zh-CN" dirty="0"/>
              <a:t>A</a:t>
            </a:r>
            <a:r>
              <a:rPr lang="zh-CN" altLang="zh-CN" dirty="0"/>
              <a:t>’</a:t>
            </a:r>
            <a:r>
              <a:rPr lang="en-US" altLang="zh-CN" dirty="0"/>
              <a:t>-‘Z’</a:t>
            </a:r>
            <a:r>
              <a:rPr lang="zh-CN" altLang="zh-CN" dirty="0"/>
              <a:t>替换，刚好替换掉所有字符，考虑是一个一对一的密码映射关系。然后用‘</a:t>
            </a:r>
            <a:r>
              <a:rPr lang="en-US" altLang="zh-CN" dirty="0"/>
              <a:t>A</a:t>
            </a:r>
            <a:r>
              <a:rPr lang="zh-CN" altLang="zh-CN" dirty="0"/>
              <a:t>’</a:t>
            </a:r>
            <a:r>
              <a:rPr lang="en-US" altLang="zh-CN" dirty="0"/>
              <a:t>-‘Z’</a:t>
            </a:r>
            <a:r>
              <a:rPr lang="zh-CN" altLang="zh-CN" dirty="0"/>
              <a:t>当作密文，手动分析英语语法：</a:t>
            </a:r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35696" y="2568411"/>
            <a:ext cx="5521067" cy="293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3660" y="3049215"/>
            <a:ext cx="314261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8857" y="2781617"/>
            <a:ext cx="4566285" cy="129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495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中级</a:t>
            </a:r>
            <a:r>
              <a:rPr lang="zh-CN" altLang="en-US" sz="2400" b="1" dirty="0" smtClean="0"/>
              <a:t>级别题目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62252" y="194819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pcap</a:t>
            </a:r>
            <a:r>
              <a:rPr lang="zh-CN" altLang="zh-CN" dirty="0"/>
              <a:t>流量分析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5697" y="2780928"/>
            <a:ext cx="6840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大 家首先一通乱搞，把题目作者的</a:t>
            </a:r>
            <a:r>
              <a:rPr lang="en-US" altLang="zh-CN" dirty="0" err="1"/>
              <a:t>acfun</a:t>
            </a:r>
            <a:r>
              <a:rPr lang="zh-CN" altLang="zh-CN" dirty="0"/>
              <a:t>账号拿了下来（显然作者不小心留了未过期的</a:t>
            </a:r>
            <a:r>
              <a:rPr lang="en-US" altLang="zh-CN" dirty="0"/>
              <a:t>cookie</a:t>
            </a:r>
            <a:r>
              <a:rPr lang="zh-CN" altLang="zh-CN" dirty="0"/>
              <a:t>在里面），胡乱翻了一通没发现什么信息，于是继续看。使用</a:t>
            </a:r>
            <a:r>
              <a:rPr lang="en-US" altLang="zh-CN" dirty="0"/>
              <a:t> filter</a:t>
            </a:r>
            <a:r>
              <a:rPr lang="zh-CN" altLang="zh-CN" dirty="0"/>
              <a:t>为</a:t>
            </a:r>
            <a:r>
              <a:rPr lang="en-US" altLang="zh-CN" dirty="0" err="1"/>
              <a:t>tcp</a:t>
            </a:r>
            <a:r>
              <a:rPr lang="en-US" altLang="zh-CN" dirty="0"/>
              <a:t> contains </a:t>
            </a:r>
            <a:r>
              <a:rPr lang="zh-CN" altLang="zh-CN" dirty="0"/>
              <a:t>“</a:t>
            </a:r>
            <a:r>
              <a:rPr lang="en-US" altLang="zh-CN" dirty="0"/>
              <a:t>.</a:t>
            </a:r>
            <a:r>
              <a:rPr lang="en-US" altLang="zh-CN" dirty="0" err="1"/>
              <a:t>rar</a:t>
            </a:r>
            <a:r>
              <a:rPr lang="zh-CN" altLang="zh-CN" dirty="0"/>
              <a:t>”搜出一条奇怪流量，把</a:t>
            </a:r>
            <a:r>
              <a:rPr lang="en-US" altLang="zh-CN" dirty="0" err="1"/>
              <a:t>rar</a:t>
            </a:r>
            <a:r>
              <a:rPr lang="zh-CN" altLang="zh-CN" dirty="0"/>
              <a:t>还原出来。里面有一个图片和一个</a:t>
            </a:r>
            <a:r>
              <a:rPr lang="en-US" altLang="zh-CN" dirty="0"/>
              <a:t>doc</a:t>
            </a:r>
            <a:r>
              <a:rPr lang="zh-CN" altLang="zh-CN" dirty="0"/>
              <a:t>文件，图片如下：</a:t>
            </a:r>
          </a:p>
          <a:p>
            <a:endParaRPr lang="zh-CN" altLang="en-US" dirty="0"/>
          </a:p>
        </p:txBody>
      </p:sp>
      <p:pic>
        <p:nvPicPr>
          <p:cNvPr id="7" name="图片 6" descr="t01807b87f15f0745b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84721"/>
            <a:ext cx="6336703" cy="47223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2466318" y="1951673"/>
            <a:ext cx="4572000" cy="3693319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latinLnBrk="1"/>
            <a:r>
              <a:rPr lang="zh-CN" altLang="zh-CN" dirty="0"/>
              <a:t>上面有信息</a:t>
            </a:r>
            <a:r>
              <a:rPr lang="en-US" altLang="zh-CN" dirty="0"/>
              <a:t>key</a:t>
            </a:r>
            <a:r>
              <a:rPr lang="zh-CN" altLang="zh-CN" dirty="0"/>
              <a:t>：</a:t>
            </a:r>
            <a:r>
              <a:rPr lang="en-US" altLang="zh-CN" dirty="0"/>
              <a:t>XPA087T24433PASS</a:t>
            </a:r>
            <a:endParaRPr lang="zh-CN" altLang="zh-CN" dirty="0"/>
          </a:p>
          <a:p>
            <a:pPr latinLnBrk="1"/>
            <a:r>
              <a:rPr lang="zh-CN" altLang="zh-CN" dirty="0"/>
              <a:t>但用这个怎么提交都不对，图片也分析不出什么。后来主办方放出</a:t>
            </a:r>
            <a:r>
              <a:rPr lang="en-US" altLang="zh-CN" dirty="0"/>
              <a:t>hint</a:t>
            </a:r>
            <a:r>
              <a:rPr lang="zh-CN" altLang="zh-CN" dirty="0"/>
              <a:t>，说</a:t>
            </a:r>
            <a:r>
              <a:rPr lang="en-US" altLang="zh-CN" dirty="0"/>
              <a:t>doc</a:t>
            </a:r>
            <a:r>
              <a:rPr lang="zh-CN" altLang="zh-CN" dirty="0"/>
              <a:t>后面有密文。</a:t>
            </a:r>
          </a:p>
          <a:p>
            <a:pPr latinLnBrk="1"/>
            <a:r>
              <a:rPr lang="zh-CN" altLang="zh-CN" dirty="0"/>
              <a:t>于 是</a:t>
            </a:r>
            <a:r>
              <a:rPr lang="en-US" altLang="zh-CN" dirty="0" err="1"/>
              <a:t>ultraedit</a:t>
            </a:r>
            <a:r>
              <a:rPr lang="zh-CN" altLang="zh-CN" dirty="0"/>
              <a:t>打开</a:t>
            </a:r>
            <a:r>
              <a:rPr lang="en-US" altLang="zh-CN" dirty="0"/>
              <a:t>doc</a:t>
            </a:r>
            <a:r>
              <a:rPr lang="zh-CN" altLang="zh-CN" dirty="0"/>
              <a:t>，对比着正常的</a:t>
            </a:r>
            <a:r>
              <a:rPr lang="en-US" altLang="zh-CN" dirty="0"/>
              <a:t>doc</a:t>
            </a:r>
            <a:r>
              <a:rPr lang="zh-CN" altLang="zh-CN" dirty="0"/>
              <a:t>文件把末尾的密文扒拉出来，因为</a:t>
            </a:r>
            <a:r>
              <a:rPr lang="en-US" altLang="zh-CN" dirty="0"/>
              <a:t>key</a:t>
            </a:r>
            <a:r>
              <a:rPr lang="zh-CN" altLang="zh-CN" dirty="0"/>
              <a:t>是</a:t>
            </a:r>
            <a:r>
              <a:rPr lang="en-US" altLang="zh-CN" dirty="0"/>
              <a:t>16</a:t>
            </a:r>
            <a:r>
              <a:rPr lang="zh-CN" altLang="zh-CN" dirty="0"/>
              <a:t>位长的字符串，也就是</a:t>
            </a:r>
            <a:r>
              <a:rPr lang="en-US" altLang="zh-CN" dirty="0"/>
              <a:t>128bit</a:t>
            </a:r>
            <a:r>
              <a:rPr lang="zh-CN" altLang="zh-CN" dirty="0"/>
              <a:t>，猜测可能是</a:t>
            </a:r>
            <a:r>
              <a:rPr lang="en-US" altLang="zh-CN" dirty="0"/>
              <a:t>AES</a:t>
            </a:r>
            <a:r>
              <a:rPr lang="zh-CN" altLang="zh-CN" dirty="0"/>
              <a:t>等 用</a:t>
            </a:r>
            <a:r>
              <a:rPr lang="en-US" altLang="zh-CN" dirty="0"/>
              <a:t>128bit</a:t>
            </a:r>
            <a:r>
              <a:rPr lang="zh-CN" altLang="zh-CN" dirty="0"/>
              <a:t>密钥的加密算法。搞了半天没结果，后来主办有提示这是</a:t>
            </a:r>
            <a:r>
              <a:rPr lang="en-US" altLang="zh-CN" dirty="0"/>
              <a:t>DES</a:t>
            </a:r>
            <a:r>
              <a:rPr lang="zh-CN" altLang="zh-CN" dirty="0"/>
              <a:t>加密，可</a:t>
            </a:r>
            <a:r>
              <a:rPr lang="en-US" altLang="zh-CN" dirty="0"/>
              <a:t>DES</a:t>
            </a:r>
            <a:r>
              <a:rPr lang="zh-CN" altLang="zh-CN" dirty="0"/>
              <a:t>如何使用</a:t>
            </a:r>
            <a:r>
              <a:rPr lang="en-US" altLang="zh-CN" dirty="0"/>
              <a:t>128bit</a:t>
            </a:r>
            <a:r>
              <a:rPr lang="zh-CN" altLang="zh-CN" dirty="0"/>
              <a:t>的密钥，你在逗我？</a:t>
            </a:r>
          </a:p>
          <a:p>
            <a:r>
              <a:rPr lang="zh-CN" altLang="zh-CN" dirty="0"/>
              <a:t>结果在胡搞的过程中随手尝试了用</a:t>
            </a:r>
            <a:r>
              <a:rPr lang="en-US" altLang="zh-CN" dirty="0"/>
              <a:t>XPA087T2</a:t>
            </a:r>
            <a:r>
              <a:rPr lang="zh-CN" altLang="zh-CN" dirty="0"/>
              <a:t>当作密钥来解密密文，把解密出的东西</a:t>
            </a:r>
            <a:r>
              <a:rPr lang="en-US" altLang="zh-CN" dirty="0"/>
              <a:t>print</a:t>
            </a:r>
            <a:r>
              <a:rPr lang="zh-CN" altLang="zh-CN" dirty="0"/>
              <a:t>出来一看，</a:t>
            </a:r>
            <a:r>
              <a:rPr lang="en-US" altLang="zh-CN" dirty="0"/>
              <a:t>PDF magic header</a:t>
            </a:r>
            <a:r>
              <a:rPr lang="zh-CN" altLang="zh-CN" dirty="0"/>
              <a:t>！</a:t>
            </a:r>
            <a:endParaRPr lang="zh-CN" altLang="en-US" dirty="0"/>
          </a:p>
        </p:txBody>
      </p:sp>
      <p:pic>
        <p:nvPicPr>
          <p:cNvPr id="10" name="图片 9" descr="t0119dea21de268821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88" y="1978810"/>
            <a:ext cx="5881837" cy="4558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00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9285" y="3356991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答：你问我！我问谁？！！！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9285" y="227687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问：何为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级的题目？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高级级别题目</a:t>
            </a:r>
            <a:endParaRPr lang="zh-CN" altLang="en-US" sz="2400" b="1" dirty="0"/>
          </a:p>
        </p:txBody>
      </p:sp>
      <p:pic>
        <p:nvPicPr>
          <p:cNvPr id="5" name="图片 4" descr="sctf_writeup_15">
            <a:hlinkClick r:id="rId4" tooltip="&quot;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13563"/>
            <a:ext cx="7282815" cy="437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sctf_writeup_16">
            <a:hlinkClick r:id="rId6" tooltip="&quot;&quot;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65" y="1328340"/>
            <a:ext cx="7118985" cy="492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sctf_writeup_17">
            <a:hlinkClick r:id="rId8" tooltip="&quot;&quot;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97" y="2060848"/>
            <a:ext cx="5747385" cy="296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sctf_writeup_18">
            <a:hlinkClick r:id="rId10" tooltip="&quot;&quot;"/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52" y="3091045"/>
            <a:ext cx="6139815" cy="18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sctf_writeup_19">
            <a:hlinkClick r:id="rId12" tooltip="&quot;&quot;"/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64" y="2437947"/>
            <a:ext cx="5279390" cy="3178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高级级别题目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35896" y="2060848"/>
            <a:ext cx="2172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 you have 0day?</a:t>
            </a:r>
            <a:br>
              <a:rPr lang="en-US" altLang="zh-CN" dirty="0"/>
            </a:br>
            <a:r>
              <a:rPr lang="en-US" altLang="zh-CN" dirty="0"/>
              <a:t>Hint: Code Audit</a:t>
            </a:r>
            <a:br>
              <a:rPr lang="en-US" altLang="zh-CN" dirty="0"/>
            </a:br>
            <a:r>
              <a:rPr lang="en-US" altLang="zh-CN" dirty="0"/>
              <a:t>modx.sycsec.com</a:t>
            </a:r>
            <a:endParaRPr lang="zh-CN" altLang="zh-CN" dirty="0"/>
          </a:p>
          <a:p>
            <a:r>
              <a:rPr lang="en-US" altLang="zh-CN" dirty="0"/>
              <a:t>Score: 300</a:t>
            </a:r>
            <a:endParaRPr lang="zh-CN" altLang="zh-CN" dirty="0"/>
          </a:p>
          <a:p>
            <a:r>
              <a:rPr lang="en-US" altLang="zh-CN" dirty="0"/>
              <a:t>Ratio: 4/659</a:t>
            </a:r>
            <a:endParaRPr lang="zh-CN" altLang="zh-CN" dirty="0"/>
          </a:p>
          <a:p>
            <a:r>
              <a:rPr lang="en-US" altLang="zh-CN" dirty="0"/>
              <a:t>Remain: 0/30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3768" y="4276576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打开题目中的地址，从</a:t>
            </a:r>
            <a:r>
              <a:rPr lang="en-US" altLang="zh-CN" dirty="0"/>
              <a:t> robots.txt </a:t>
            </a:r>
            <a:r>
              <a:rPr lang="zh-CN" altLang="zh-CN" dirty="0"/>
              <a:t>中发现了</a:t>
            </a:r>
            <a:r>
              <a:rPr lang="en-US" altLang="zh-CN" dirty="0"/>
              <a:t> /flag/flag.txt</a:t>
            </a:r>
            <a:endParaRPr lang="zh-CN" altLang="en-US" dirty="0"/>
          </a:p>
        </p:txBody>
      </p:sp>
      <p:pic>
        <p:nvPicPr>
          <p:cNvPr id="7" name="图片 6" descr="sctf_writeup_30">
            <a:hlinkClick r:id="rId4" tooltip="&quot;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63" y="2423886"/>
            <a:ext cx="8350073" cy="333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sctf_writeup_31">
            <a:hlinkClick r:id="rId6" tooltip="&quot;&quot;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0" y="3076510"/>
            <a:ext cx="10491329" cy="284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sctf_writeup_32">
            <a:hlinkClick r:id="rId8" tooltip="&quot;&quot;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63" y="1797021"/>
            <a:ext cx="7056784" cy="4059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8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常规题目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高级级别题目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464879" y="2060848"/>
            <a:ext cx="4572000" cy="2031325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latinLnBrk="1"/>
            <a:r>
              <a:rPr lang="en-US" altLang="zh-CN" dirty="0"/>
              <a:t>&lt;!-- </a:t>
            </a:r>
            <a:r>
              <a:rPr lang="zh-CN" altLang="zh-CN" dirty="0"/>
              <a:t>你一定是</a:t>
            </a:r>
            <a:r>
              <a:rPr lang="en-US" altLang="zh-CN" dirty="0" err="1"/>
              <a:t>DiaoSi</a:t>
            </a:r>
            <a:r>
              <a:rPr lang="zh-CN" altLang="zh-CN" dirty="0"/>
              <a:t>程序员吧，否则怎么会找到这里，妹子的邮箱是</a:t>
            </a:r>
            <a:r>
              <a:rPr lang="en-US" altLang="zh-CN" dirty="0"/>
              <a:t> happy_net@163.com --&gt;</a:t>
            </a:r>
            <a:endParaRPr lang="zh-CN" altLang="zh-CN" dirty="0"/>
          </a:p>
          <a:p>
            <a:pPr latinLnBrk="1"/>
            <a:r>
              <a:rPr lang="en-US" altLang="zh-CN" dirty="0"/>
              <a:t>Email: happy_net@163.com/SYC083</a:t>
            </a:r>
            <a:endParaRPr lang="zh-CN" altLang="zh-CN" dirty="0"/>
          </a:p>
          <a:p>
            <a:pPr latinLnBrk="1"/>
            <a:r>
              <a:rPr lang="en-US" altLang="zh-CN" dirty="0"/>
              <a:t>6603</a:t>
            </a:r>
            <a:r>
              <a:rPr lang="zh-CN" altLang="zh-CN" dirty="0"/>
              <a:t>号寝室 刘明</a:t>
            </a:r>
            <a:r>
              <a:rPr lang="en-US" altLang="zh-CN" dirty="0"/>
              <a:t>(</a:t>
            </a:r>
            <a:r>
              <a:rPr lang="zh-CN" altLang="zh-CN" dirty="0"/>
              <a:t>工号</a:t>
            </a:r>
            <a:r>
              <a:rPr lang="en-US" altLang="zh-CN" dirty="0"/>
              <a:t> SYC071) </a:t>
            </a:r>
            <a:endParaRPr lang="zh-CN" altLang="zh-CN" dirty="0"/>
          </a:p>
          <a:p>
            <a:pPr latinLnBrk="1"/>
            <a:r>
              <a:rPr lang="en-US" altLang="zh-CN" dirty="0"/>
              <a:t>Domain: file.sycsec.com</a:t>
            </a:r>
            <a:endParaRPr lang="zh-CN" altLang="zh-CN" dirty="0"/>
          </a:p>
          <a:p>
            <a:pPr latinLnBrk="1"/>
            <a:r>
              <a:rPr lang="en-US" altLang="zh-CN" dirty="0"/>
              <a:t>Domain: report-man.sycsec.com</a:t>
            </a:r>
            <a:endParaRPr lang="zh-CN" altLang="zh-CN" dirty="0"/>
          </a:p>
        </p:txBody>
      </p:sp>
      <p:pic>
        <p:nvPicPr>
          <p:cNvPr id="7" name="图片 6" descr="sycsec_syc083">
            <a:hlinkClick r:id="rId4" tooltip="&quot;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33" y="2231707"/>
            <a:ext cx="5617210" cy="239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sctf_writeup_40">
            <a:hlinkClick r:id="rId6" tooltip="&quot;&quot;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" y="2564904"/>
            <a:ext cx="9655810" cy="241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ail.sycsec.com_secpulse">
            <a:hlinkClick r:id="rId8" tooltip="&quot;&quot;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60847"/>
            <a:ext cx="7620000" cy="3703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2286000" y="1443841"/>
            <a:ext cx="4572000" cy="3970318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latinLnBrk="1"/>
            <a:r>
              <a:rPr lang="zh-CN" altLang="zh-CN" dirty="0"/>
              <a:t>发件人：</a:t>
            </a:r>
            <a:r>
              <a:rPr lang="en-US" altLang="zh-CN" dirty="0"/>
              <a:t>Information Tech [IT@sycsec.com]</a:t>
            </a:r>
            <a:endParaRPr lang="zh-CN" altLang="zh-CN" dirty="0"/>
          </a:p>
          <a:p>
            <a:pPr latinLnBrk="1"/>
            <a:r>
              <a:rPr lang="zh-CN" altLang="zh-CN" dirty="0"/>
              <a:t>时间：</a:t>
            </a:r>
            <a:r>
              <a:rPr lang="en-US" altLang="zh-CN" dirty="0"/>
              <a:t> 2014-09-01</a:t>
            </a:r>
            <a:endParaRPr lang="zh-CN" altLang="zh-CN" dirty="0"/>
          </a:p>
          <a:p>
            <a:pPr latinLnBrk="1"/>
            <a:r>
              <a:rPr lang="en-US" altLang="zh-CN" dirty="0"/>
              <a:t>===================================</a:t>
            </a:r>
            <a:endParaRPr lang="zh-CN" altLang="zh-CN" dirty="0"/>
          </a:p>
          <a:p>
            <a:pPr latinLnBrk="1"/>
            <a:r>
              <a:rPr lang="zh-CN" altLang="zh-CN" dirty="0"/>
              <a:t>通知</a:t>
            </a:r>
            <a:r>
              <a:rPr lang="en-US" altLang="zh-CN" dirty="0"/>
              <a:t>:</a:t>
            </a:r>
            <a:endParaRPr lang="zh-CN" altLang="zh-CN" dirty="0"/>
          </a:p>
          <a:p>
            <a:pPr latinLnBrk="1"/>
            <a:r>
              <a:rPr lang="zh-CN" altLang="zh-CN" dirty="0"/>
              <a:t>公司</a:t>
            </a:r>
            <a:r>
              <a:rPr lang="en-US" altLang="zh-CN" dirty="0"/>
              <a:t>VPN</a:t>
            </a:r>
            <a:r>
              <a:rPr lang="zh-CN" altLang="zh-CN" dirty="0"/>
              <a:t>地址：</a:t>
            </a:r>
            <a:r>
              <a:rPr lang="en-US" altLang="zh-CN" dirty="0"/>
              <a:t>vpn.sycsec.com</a:t>
            </a:r>
            <a:endParaRPr lang="zh-CN" altLang="zh-CN" dirty="0"/>
          </a:p>
          <a:p>
            <a:pPr latinLnBrk="1"/>
            <a:r>
              <a:rPr lang="zh-CN" altLang="zh-CN" dirty="0"/>
              <a:t>默认用户名：工号</a:t>
            </a:r>
            <a:r>
              <a:rPr lang="en-US" altLang="zh-CN" dirty="0"/>
              <a:t> (</a:t>
            </a:r>
            <a:r>
              <a:rPr lang="zh-CN" altLang="zh-CN" dirty="0"/>
              <a:t>如：</a:t>
            </a:r>
            <a:r>
              <a:rPr lang="en-US" altLang="zh-CN" dirty="0"/>
              <a:t>SYC001)</a:t>
            </a:r>
            <a:endParaRPr lang="zh-CN" altLang="zh-CN" dirty="0"/>
          </a:p>
          <a:p>
            <a:pPr latinLnBrk="1"/>
            <a:r>
              <a:rPr lang="zh-CN" altLang="zh-CN" dirty="0"/>
              <a:t>默认登录密码：工号</a:t>
            </a:r>
            <a:r>
              <a:rPr lang="en-US" altLang="zh-CN" dirty="0"/>
              <a:t> + </a:t>
            </a:r>
            <a:r>
              <a:rPr lang="zh-CN" altLang="zh-CN" dirty="0"/>
              <a:t>生日</a:t>
            </a:r>
            <a:r>
              <a:rPr lang="en-US" altLang="zh-CN" dirty="0"/>
              <a:t> (</a:t>
            </a:r>
            <a:r>
              <a:rPr lang="zh-CN" altLang="zh-CN" dirty="0"/>
              <a:t>如：工号为</a:t>
            </a:r>
            <a:r>
              <a:rPr lang="en-US" altLang="zh-CN" dirty="0"/>
              <a:t>SYC001</a:t>
            </a:r>
            <a:r>
              <a:rPr lang="zh-CN" altLang="zh-CN" dirty="0"/>
              <a:t>，生日为</a:t>
            </a:r>
            <a:r>
              <a:rPr lang="en-US" altLang="zh-CN" dirty="0"/>
              <a:t>19900101</a:t>
            </a:r>
            <a:r>
              <a:rPr lang="zh-CN" altLang="zh-CN" dirty="0"/>
              <a:t>的用户，密码为：</a:t>
            </a:r>
            <a:r>
              <a:rPr lang="en-US" altLang="zh-CN" dirty="0"/>
              <a:t>SYC001900101)</a:t>
            </a:r>
            <a:endParaRPr lang="zh-CN" altLang="zh-CN" dirty="0"/>
          </a:p>
          <a:p>
            <a:pPr latinLnBrk="1"/>
            <a:r>
              <a:rPr lang="en-US" altLang="zh-CN" dirty="0"/>
              <a:t> </a:t>
            </a:r>
            <a:endParaRPr lang="zh-CN" altLang="zh-CN" dirty="0"/>
          </a:p>
          <a:p>
            <a:pPr latinLnBrk="1"/>
            <a:r>
              <a:rPr lang="en-US" altLang="zh-CN" dirty="0"/>
              <a:t>Information Tech</a:t>
            </a:r>
            <a:endParaRPr lang="zh-CN" altLang="zh-CN" dirty="0"/>
          </a:p>
          <a:p>
            <a:pPr latinLnBrk="1"/>
            <a:r>
              <a:rPr lang="en-US" altLang="zh-CN" dirty="0"/>
              <a:t>Do not Reply</a:t>
            </a:r>
            <a:endParaRPr lang="zh-CN" altLang="zh-CN" dirty="0"/>
          </a:p>
          <a:p>
            <a:pPr latinLnBrk="1"/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12" name="图片 11" descr="sctf_writeup_44">
            <a:hlinkClick r:id="rId10" tooltip="&quot;&quot;"/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6" y="1693597"/>
            <a:ext cx="8109585" cy="4797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8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BT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思维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另类题目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3768" y="2348880"/>
            <a:ext cx="40405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1.ISG  BASH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漏洞题目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2.AliCTF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大数据分析题目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3.SSCTF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插件漏洞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经历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赛怎么搞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768" y="2099350"/>
            <a:ext cx="39340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准备：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防护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好自己的电脑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尽量对工具和资料做备份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扫描工具的使用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酒店怎么办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经历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5317" y="2420888"/>
            <a:ext cx="42226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比的不是智力，是脑力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比的不是新奇，是经验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比的不是猥琐，是思维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比的不是奇葩，是全局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86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简介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4711" y="2420888"/>
            <a:ext cx="6870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全称：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C(capture)T(the)F(flag)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官方起源：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DEFCON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全球黑客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大会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号称：计算机界的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奥林匹克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789731"/>
            <a:ext cx="5794734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DEFCON</a:t>
            </a:r>
            <a:r>
              <a:rPr lang="zh-CN" altLang="en-US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美国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军队活跃度和备战状态的等级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经历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86667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花絮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2564904"/>
            <a:ext cx="42434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那些关于线下赛的恩怨情仇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情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爱情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赛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棍啊赛棍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无奈的主办方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2852936"/>
            <a:ext cx="565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PAGE WAITING FOR YOU!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6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简介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3320" y="2132856"/>
            <a:ext cx="616913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常规属性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题目内容种类繁杂，覆盖面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广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比赛全世界分布，特点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迥异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团队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个人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|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解题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攻防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混杂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|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战术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战役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难度高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思路淫荡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6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简介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1946217"/>
            <a:ext cx="68701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常规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CTF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题目内容：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程序逆向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漏洞挖掘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渗透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加密解密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数据隐藏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各类编程 取证分析 网络协议 远程利用 等等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非常规题目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(MISC)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大数据分析 格式规则  磁码分析等等 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顶级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CTF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的核心题目：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程序逆向 漏洞挖掘 远程利用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3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简介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4303" y="1812837"/>
            <a:ext cx="68701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国际比赛：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Defcon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PlaidCTF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RuCTFe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Hack.luCTF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CodegateCTF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详见：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https://ctftime.org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/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关键字：权重，参赛队，国籍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国内比赛：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XCTF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联赛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(hctf,0ctf,sctf,bctf,actf)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详见：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https://time.xctf.org.cn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ISCC,360CTF,AliCTF,XDctf,SSCTF</a:t>
            </a:r>
          </a:p>
          <a:p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推荐：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ISCC,XCTF,360CTF,XDCTF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86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简介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4303" y="1812837"/>
            <a:ext cx="6870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推荐博客：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99069" y="3645024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http://www.blue-lotus.net/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9069" y="305966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http://blog.0ops.net/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99069" y="2500665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http://217.logdown.com/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99069" y="4198867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http://le4f.net/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99069" y="4704117"/>
            <a:ext cx="291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8"/>
              </a:rPr>
              <a:t>http://www.programlife.net/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99069" y="5301208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9"/>
              </a:rPr>
              <a:t>http://sec.yka.me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13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CTF.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经历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236833352"/>
              </p:ext>
            </p:extLst>
          </p:nvPr>
        </p:nvGraphicFramePr>
        <p:xfrm>
          <a:off x="1907704" y="1797021"/>
          <a:ext cx="6408712" cy="451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674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al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374"/>
            <a:ext cx="2270319" cy="11206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5219" y="989786"/>
            <a:ext cx="111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17000"/>
                    </a:schemeClr>
                  </a:glo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比赛准备</a:t>
            </a:r>
            <a:endParaRPr lang="zh-CN" altLang="en-US" sz="1600" b="1" dirty="0">
              <a:solidFill>
                <a:schemeClr val="bg1"/>
              </a:solidFill>
              <a:effectLst>
                <a:glow rad="228600">
                  <a:schemeClr val="bg1">
                    <a:alpha val="17000"/>
                  </a:schemeClr>
                </a:glo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0170" y="1700808"/>
            <a:ext cx="618423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线上赛工具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Web: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hb,cm,fb,mh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...)/chrome/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/…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Crack: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ida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ollydbg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apktool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各种虚拟机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/reflector/…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Crypt&amp;Pwn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pythonlib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彩虹表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/…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kali/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Stegsolve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/beyond3/…</a:t>
            </a:r>
          </a:p>
        </p:txBody>
      </p:sp>
    </p:spTree>
    <p:extLst>
      <p:ext uri="{BB962C8B-B14F-4D97-AF65-F5344CB8AC3E}">
        <p14:creationId xmlns:p14="http://schemas.microsoft.com/office/powerpoint/2010/main" val="125795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827</TotalTime>
  <Words>1086</Words>
  <Application>Microsoft Macintosh PowerPoint</Application>
  <PresentationFormat>全屏显示(4:3)</PresentationFormat>
  <Paragraphs>226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rourou  王</cp:lastModifiedBy>
  <cp:revision>256</cp:revision>
  <dcterms:created xsi:type="dcterms:W3CDTF">2013-10-30T09:04:50Z</dcterms:created>
  <dcterms:modified xsi:type="dcterms:W3CDTF">2015-01-10T09:00:28Z</dcterms:modified>
</cp:coreProperties>
</file>